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sldIdLst>
    <p:sldId id="256" r:id="rId5"/>
    <p:sldId id="257" r:id="rId6"/>
    <p:sldId id="258" r:id="rId7"/>
    <p:sldId id="2147471473" r:id="rId8"/>
    <p:sldId id="2147471474" r:id="rId9"/>
    <p:sldId id="2103813937" r:id="rId10"/>
    <p:sldId id="901" r:id="rId11"/>
    <p:sldId id="2147471470" r:id="rId12"/>
    <p:sldId id="2103813677" r:id="rId13"/>
    <p:sldId id="2103813675" r:id="rId14"/>
    <p:sldId id="262" r:id="rId15"/>
    <p:sldId id="261" r:id="rId16"/>
    <p:sldId id="2103814044" r:id="rId17"/>
    <p:sldId id="2147471520" r:id="rId18"/>
    <p:sldId id="2147471521" r:id="rId19"/>
    <p:sldId id="266" r:id="rId20"/>
    <p:sldId id="569" r:id="rId21"/>
    <p:sldId id="846" r:id="rId22"/>
    <p:sldId id="847" r:id="rId23"/>
    <p:sldId id="841" r:id="rId24"/>
    <p:sldId id="316" r:id="rId25"/>
    <p:sldId id="264" r:id="rId26"/>
    <p:sldId id="2103814046" r:id="rId27"/>
    <p:sldId id="1546" r:id="rId28"/>
    <p:sldId id="265" r:id="rId29"/>
    <p:sldId id="1784" r:id="rId30"/>
    <p:sldId id="267" r:id="rId31"/>
    <p:sldId id="559" r:id="rId32"/>
    <p:sldId id="2103813800" r:id="rId33"/>
    <p:sldId id="2103814037" r:id="rId34"/>
    <p:sldId id="2103814038" r:id="rId35"/>
    <p:sldId id="2147471500" r:id="rId36"/>
    <p:sldId id="270" r:id="rId37"/>
    <p:sldId id="271" r:id="rId38"/>
    <p:sldId id="281" r:id="rId39"/>
    <p:sldId id="272" r:id="rId40"/>
    <p:sldId id="273" r:id="rId41"/>
    <p:sldId id="274" r:id="rId42"/>
    <p:sldId id="2103814047" r:id="rId43"/>
    <p:sldId id="275" r:id="rId44"/>
    <p:sldId id="2147471509" r:id="rId45"/>
    <p:sldId id="288" r:id="rId46"/>
    <p:sldId id="289" r:id="rId47"/>
    <p:sldId id="603" r:id="rId48"/>
    <p:sldId id="2147471513" r:id="rId49"/>
    <p:sldId id="290" r:id="rId50"/>
    <p:sldId id="291" r:id="rId51"/>
    <p:sldId id="2103814042" r:id="rId52"/>
    <p:sldId id="295" r:id="rId53"/>
    <p:sldId id="296" r:id="rId54"/>
    <p:sldId id="297" r:id="rId5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CE7D00-7238-206E-EE1E-B9CD52793521}" name="Kalavainen Susanna" initials="SK" userId="S::susanna.kalavainen@ttl.fi::58a2c470-d2d3-4ae7-be22-3f815161e2c8" providerId="AD"/>
  <p188:author id="{3301F308-085A-5F37-BE36-2604D460FF99}" name="Olin Nina" initials="ON" userId="S::nina.olin@ttl.fi::450d7de4-2dbb-479c-b687-d688e2fc236f" providerId="AD"/>
  <p188:author id="{08B1024B-553D-6CE2-97E9-AC0DEF7CD422}" name="Virtanen Anniina" initials="AV" userId="S::anniina.virtanen@ttl.fi::0bc3a65f-a065-461e-95ff-1489139f4d94" providerId="AD"/>
  <p188:author id="{716589B1-9EE5-BB05-B957-FB4A20706AC1}" name="Olin Nina" initials="NO" userId="S::Nina.Olin@ttl.fi::450d7de4-2dbb-479c-b687-d688e2fc236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9C9E4-DD68-4CED-8E3E-DE049138DCB9}" v="29" dt="2025-06-09T09:11:34.621"/>
    <p1510:client id="{D69927E4-D0FD-431A-9C4C-E616E060D25B}" v="102" dt="2025-06-09T10:07:50.212"/>
    <p1510:client id="{FE20A077-CF3A-4309-A8D6-213BB07B4DB2}" v="220" dt="2025-06-09T11:20:07.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76211" autoAdjust="0"/>
  </p:normalViewPr>
  <p:slideViewPr>
    <p:cSldViewPr snapToGrid="0">
      <p:cViewPr varScale="1">
        <p:scale>
          <a:sx n="63" d="100"/>
          <a:sy n="63" d="100"/>
        </p:scale>
        <p:origin x="7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tio Henna" userId="e4135fb4-64c3-42e8-b0d4-db5e239297f6" providerId="ADAL" clId="{5479C9E4-DD68-4CED-8E3E-DE049138DCB9}"/>
    <pc:docChg chg="undo custSel addSld delSld modSld">
      <pc:chgData name="Laitio Henna" userId="e4135fb4-64c3-42e8-b0d4-db5e239297f6" providerId="ADAL" clId="{5479C9E4-DD68-4CED-8E3E-DE049138DCB9}" dt="2025-06-09T11:29:54.659" v="561" actId="13244"/>
      <pc:docMkLst>
        <pc:docMk/>
      </pc:docMkLst>
      <pc:sldChg chg="addSp delSp modSp mod">
        <pc:chgData name="Laitio Henna" userId="e4135fb4-64c3-42e8-b0d4-db5e239297f6" providerId="ADAL" clId="{5479C9E4-DD68-4CED-8E3E-DE049138DCB9}" dt="2025-06-09T09:05:39.028" v="485" actId="962"/>
        <pc:sldMkLst>
          <pc:docMk/>
          <pc:sldMk cId="4130272264" sldId="256"/>
        </pc:sldMkLst>
        <pc:spChg chg="mod">
          <ac:chgData name="Laitio Henna" userId="e4135fb4-64c3-42e8-b0d4-db5e239297f6" providerId="ADAL" clId="{5479C9E4-DD68-4CED-8E3E-DE049138DCB9}" dt="2025-06-09T08:25:06.732" v="3" actId="6549"/>
          <ac:spMkLst>
            <pc:docMk/>
            <pc:sldMk cId="4130272264" sldId="256"/>
            <ac:spMk id="6" creationId="{E8772FF5-2B98-98EC-D407-CE93C6E3BCFA}"/>
          </ac:spMkLst>
        </pc:spChg>
        <pc:grpChg chg="add mod">
          <ac:chgData name="Laitio Henna" userId="e4135fb4-64c3-42e8-b0d4-db5e239297f6" providerId="ADAL" clId="{5479C9E4-DD68-4CED-8E3E-DE049138DCB9}" dt="2025-06-09T09:05:39.028" v="485" actId="962"/>
          <ac:grpSpMkLst>
            <pc:docMk/>
            <pc:sldMk cId="4130272264" sldId="256"/>
            <ac:grpSpMk id="2" creationId="{2C81ED68-C2DE-A681-C6D5-3C01162A704C}"/>
          </ac:grpSpMkLst>
        </pc:grpChg>
        <pc:grpChg chg="del">
          <ac:chgData name="Laitio Henna" userId="e4135fb4-64c3-42e8-b0d4-db5e239297f6" providerId="ADAL" clId="{5479C9E4-DD68-4CED-8E3E-DE049138DCB9}" dt="2025-06-09T08:25:00.420" v="0" actId="478"/>
          <ac:grpSpMkLst>
            <pc:docMk/>
            <pc:sldMk cId="4130272264" sldId="256"/>
            <ac:grpSpMk id="8" creationId="{23537749-EEEE-0625-9B13-3862E88A43BB}"/>
          </ac:grpSpMkLst>
        </pc:grpChg>
        <pc:picChg chg="mod">
          <ac:chgData name="Laitio Henna" userId="e4135fb4-64c3-42e8-b0d4-db5e239297f6" providerId="ADAL" clId="{5479C9E4-DD68-4CED-8E3E-DE049138DCB9}" dt="2025-06-09T08:25:00.714" v="1"/>
          <ac:picMkLst>
            <pc:docMk/>
            <pc:sldMk cId="4130272264" sldId="256"/>
            <ac:picMk id="4" creationId="{ADD792EC-BC32-6A6F-BAE6-6ED76AE40E7C}"/>
          </ac:picMkLst>
        </pc:picChg>
        <pc:picChg chg="mod">
          <ac:chgData name="Laitio Henna" userId="e4135fb4-64c3-42e8-b0d4-db5e239297f6" providerId="ADAL" clId="{5479C9E4-DD68-4CED-8E3E-DE049138DCB9}" dt="2025-06-09T08:25:00.714" v="1"/>
          <ac:picMkLst>
            <pc:docMk/>
            <pc:sldMk cId="4130272264" sldId="256"/>
            <ac:picMk id="10" creationId="{7709D21B-D0E9-B784-5851-AFA347DBC323}"/>
          </ac:picMkLst>
        </pc:picChg>
        <pc:picChg chg="mod">
          <ac:chgData name="Laitio Henna" userId="e4135fb4-64c3-42e8-b0d4-db5e239297f6" providerId="ADAL" clId="{5479C9E4-DD68-4CED-8E3E-DE049138DCB9}" dt="2025-06-09T08:25:00.714" v="1"/>
          <ac:picMkLst>
            <pc:docMk/>
            <pc:sldMk cId="4130272264" sldId="256"/>
            <ac:picMk id="11" creationId="{B8B960F7-E012-EB46-0CF9-9E00AEF10D98}"/>
          </ac:picMkLst>
        </pc:picChg>
      </pc:sldChg>
      <pc:sldChg chg="modSp mod chgLayout">
        <pc:chgData name="Laitio Henna" userId="e4135fb4-64c3-42e8-b0d4-db5e239297f6" providerId="ADAL" clId="{5479C9E4-DD68-4CED-8E3E-DE049138DCB9}" dt="2025-06-09T09:10:12.346" v="524" actId="13244"/>
        <pc:sldMkLst>
          <pc:docMk/>
          <pc:sldMk cId="2236658228" sldId="257"/>
        </pc:sldMkLst>
        <pc:spChg chg="mod ord">
          <ac:chgData name="Laitio Henna" userId="e4135fb4-64c3-42e8-b0d4-db5e239297f6" providerId="ADAL" clId="{5479C9E4-DD68-4CED-8E3E-DE049138DCB9}" dt="2025-06-09T09:10:12.346" v="524" actId="13244"/>
          <ac:spMkLst>
            <pc:docMk/>
            <pc:sldMk cId="2236658228" sldId="257"/>
            <ac:spMk id="2" creationId="{CF9E173E-E966-3E02-72F3-D7A963C4571C}"/>
          </ac:spMkLst>
        </pc:spChg>
        <pc:spChg chg="mod ord">
          <ac:chgData name="Laitio Henna" userId="e4135fb4-64c3-42e8-b0d4-db5e239297f6" providerId="ADAL" clId="{5479C9E4-DD68-4CED-8E3E-DE049138DCB9}" dt="2025-06-09T09:10:09.034" v="522" actId="13244"/>
          <ac:spMkLst>
            <pc:docMk/>
            <pc:sldMk cId="2236658228" sldId="257"/>
            <ac:spMk id="3" creationId="{70817C7B-6352-A01E-5891-FA8E4A6A7930}"/>
          </ac:spMkLst>
        </pc:spChg>
        <pc:spChg chg="mod ord">
          <ac:chgData name="Laitio Henna" userId="e4135fb4-64c3-42e8-b0d4-db5e239297f6" providerId="ADAL" clId="{5479C9E4-DD68-4CED-8E3E-DE049138DCB9}" dt="2025-06-09T09:09:32.263" v="517" actId="700"/>
          <ac:spMkLst>
            <pc:docMk/>
            <pc:sldMk cId="2236658228" sldId="257"/>
            <ac:spMk id="4" creationId="{3616351F-F026-FFF5-E4CC-144D1066A7E9}"/>
          </ac:spMkLst>
        </pc:spChg>
        <pc:spChg chg="mod ord">
          <ac:chgData name="Laitio Henna" userId="e4135fb4-64c3-42e8-b0d4-db5e239297f6" providerId="ADAL" clId="{5479C9E4-DD68-4CED-8E3E-DE049138DCB9}" dt="2025-06-09T09:10:05.178" v="520" actId="13244"/>
          <ac:spMkLst>
            <pc:docMk/>
            <pc:sldMk cId="2236658228" sldId="257"/>
            <ac:spMk id="5" creationId="{9D591F5B-9DB5-D4B1-F8D3-F26CA1DBCD65}"/>
          </ac:spMkLst>
        </pc:spChg>
      </pc:sldChg>
      <pc:sldChg chg="del">
        <pc:chgData name="Laitio Henna" userId="e4135fb4-64c3-42e8-b0d4-db5e239297f6" providerId="ADAL" clId="{5479C9E4-DD68-4CED-8E3E-DE049138DCB9}" dt="2025-06-09T08:27:48.964" v="39" actId="47"/>
        <pc:sldMkLst>
          <pc:docMk/>
          <pc:sldMk cId="3929577516" sldId="259"/>
        </pc:sldMkLst>
      </pc:sldChg>
      <pc:sldChg chg="delSp modSp del mod">
        <pc:chgData name="Laitio Henna" userId="e4135fb4-64c3-42e8-b0d4-db5e239297f6" providerId="ADAL" clId="{5479C9E4-DD68-4CED-8E3E-DE049138DCB9}" dt="2025-06-09T08:29:13.006" v="49" actId="47"/>
        <pc:sldMkLst>
          <pc:docMk/>
          <pc:sldMk cId="977496932" sldId="260"/>
        </pc:sldMkLst>
        <pc:spChg chg="mod">
          <ac:chgData name="Laitio Henna" userId="e4135fb4-64c3-42e8-b0d4-db5e239297f6" providerId="ADAL" clId="{5479C9E4-DD68-4CED-8E3E-DE049138DCB9}" dt="2025-06-09T08:26:18.493" v="15" actId="1076"/>
          <ac:spMkLst>
            <pc:docMk/>
            <pc:sldMk cId="977496932" sldId="260"/>
            <ac:spMk id="3" creationId="{0BED3EEC-D136-94FE-C7DF-98BBFE35C932}"/>
          </ac:spMkLst>
        </pc:spChg>
        <pc:spChg chg="del">
          <ac:chgData name="Laitio Henna" userId="e4135fb4-64c3-42e8-b0d4-db5e239297f6" providerId="ADAL" clId="{5479C9E4-DD68-4CED-8E3E-DE049138DCB9}" dt="2025-06-09T08:26:14.558" v="14" actId="478"/>
          <ac:spMkLst>
            <pc:docMk/>
            <pc:sldMk cId="977496932" sldId="260"/>
            <ac:spMk id="30" creationId="{B2C1C942-7BB1-F7E4-CDDB-54F9C817761F}"/>
          </ac:spMkLst>
        </pc:spChg>
      </pc:sldChg>
      <pc:sldChg chg="modSp mod">
        <pc:chgData name="Laitio Henna" userId="e4135fb4-64c3-42e8-b0d4-db5e239297f6" providerId="ADAL" clId="{5479C9E4-DD68-4CED-8E3E-DE049138DCB9}" dt="2025-06-09T08:32:11.733" v="66" actId="20577"/>
        <pc:sldMkLst>
          <pc:docMk/>
          <pc:sldMk cId="3691512898" sldId="262"/>
        </pc:sldMkLst>
        <pc:spChg chg="mod">
          <ac:chgData name="Laitio Henna" userId="e4135fb4-64c3-42e8-b0d4-db5e239297f6" providerId="ADAL" clId="{5479C9E4-DD68-4CED-8E3E-DE049138DCB9}" dt="2025-06-09T08:32:11.733" v="66" actId="20577"/>
          <ac:spMkLst>
            <pc:docMk/>
            <pc:sldMk cId="3691512898" sldId="262"/>
            <ac:spMk id="3" creationId="{2A7097C8-4A95-9D3E-B103-9B1E0EDB65EC}"/>
          </ac:spMkLst>
        </pc:spChg>
      </pc:sldChg>
      <pc:sldChg chg="del">
        <pc:chgData name="Laitio Henna" userId="e4135fb4-64c3-42e8-b0d4-db5e239297f6" providerId="ADAL" clId="{5479C9E4-DD68-4CED-8E3E-DE049138DCB9}" dt="2025-06-09T08:34:31.124" v="105" actId="47"/>
        <pc:sldMkLst>
          <pc:docMk/>
          <pc:sldMk cId="2275065601" sldId="263"/>
        </pc:sldMkLst>
      </pc:sldChg>
      <pc:sldChg chg="modSp mod">
        <pc:chgData name="Laitio Henna" userId="e4135fb4-64c3-42e8-b0d4-db5e239297f6" providerId="ADAL" clId="{5479C9E4-DD68-4CED-8E3E-DE049138DCB9}" dt="2025-06-09T08:41:29.654" v="175" actId="207"/>
        <pc:sldMkLst>
          <pc:docMk/>
          <pc:sldMk cId="2277412513" sldId="264"/>
        </pc:sldMkLst>
        <pc:spChg chg="mod">
          <ac:chgData name="Laitio Henna" userId="e4135fb4-64c3-42e8-b0d4-db5e239297f6" providerId="ADAL" clId="{5479C9E4-DD68-4CED-8E3E-DE049138DCB9}" dt="2025-06-09T08:41:29.654" v="175" actId="207"/>
          <ac:spMkLst>
            <pc:docMk/>
            <pc:sldMk cId="2277412513" sldId="264"/>
            <ac:spMk id="3" creationId="{8CA6116E-E3BD-C9E8-3B2F-F7D76B8C2DB7}"/>
          </ac:spMkLst>
        </pc:spChg>
        <pc:spChg chg="mod">
          <ac:chgData name="Laitio Henna" userId="e4135fb4-64c3-42e8-b0d4-db5e239297f6" providerId="ADAL" clId="{5479C9E4-DD68-4CED-8E3E-DE049138DCB9}" dt="2025-06-09T08:41:23.834" v="174" actId="20577"/>
          <ac:spMkLst>
            <pc:docMk/>
            <pc:sldMk cId="2277412513" sldId="264"/>
            <ac:spMk id="4" creationId="{090CD530-F326-5341-FCC3-C27E3DCD2DAE}"/>
          </ac:spMkLst>
        </pc:spChg>
      </pc:sldChg>
      <pc:sldChg chg="modSp mod">
        <pc:chgData name="Laitio Henna" userId="e4135fb4-64c3-42e8-b0d4-db5e239297f6" providerId="ADAL" clId="{5479C9E4-DD68-4CED-8E3E-DE049138DCB9}" dt="2025-06-09T09:06:12.491" v="491" actId="962"/>
        <pc:sldMkLst>
          <pc:docMk/>
          <pc:sldMk cId="850604635" sldId="265"/>
        </pc:sldMkLst>
        <pc:spChg chg="mod">
          <ac:chgData name="Laitio Henna" userId="e4135fb4-64c3-42e8-b0d4-db5e239297f6" providerId="ADAL" clId="{5479C9E4-DD68-4CED-8E3E-DE049138DCB9}" dt="2025-06-09T08:43:42.862" v="205" actId="20577"/>
          <ac:spMkLst>
            <pc:docMk/>
            <pc:sldMk cId="850604635" sldId="265"/>
            <ac:spMk id="3" creationId="{C4052DC1-DA46-4811-83CA-F0F7F838C26A}"/>
          </ac:spMkLst>
        </pc:spChg>
        <pc:picChg chg="mod">
          <ac:chgData name="Laitio Henna" userId="e4135fb4-64c3-42e8-b0d4-db5e239297f6" providerId="ADAL" clId="{5479C9E4-DD68-4CED-8E3E-DE049138DCB9}" dt="2025-06-09T09:06:12.491" v="491" actId="962"/>
          <ac:picMkLst>
            <pc:docMk/>
            <pc:sldMk cId="850604635" sldId="265"/>
            <ac:picMk id="9" creationId="{A88E54DD-09FA-ED95-6F80-8196CAAE3632}"/>
          </ac:picMkLst>
        </pc:picChg>
      </pc:sldChg>
      <pc:sldChg chg="modSp mod modNotesTx">
        <pc:chgData name="Laitio Henna" userId="e4135fb4-64c3-42e8-b0d4-db5e239297f6" providerId="ADAL" clId="{5479C9E4-DD68-4CED-8E3E-DE049138DCB9}" dt="2025-06-09T11:29:54.659" v="561" actId="13244"/>
        <pc:sldMkLst>
          <pc:docMk/>
          <pc:sldMk cId="3629021529" sldId="266"/>
        </pc:sldMkLst>
        <pc:spChg chg="ord">
          <ac:chgData name="Laitio Henna" userId="e4135fb4-64c3-42e8-b0d4-db5e239297f6" providerId="ADAL" clId="{5479C9E4-DD68-4CED-8E3E-DE049138DCB9}" dt="2025-06-09T09:08:57.672" v="512" actId="13244"/>
          <ac:spMkLst>
            <pc:docMk/>
            <pc:sldMk cId="3629021529" sldId="266"/>
            <ac:spMk id="2" creationId="{A509D9F9-DCFE-D6E3-4951-170FEA63E4F6}"/>
          </ac:spMkLst>
        </pc:spChg>
        <pc:spChg chg="mod ord">
          <ac:chgData name="Laitio Henna" userId="e4135fb4-64c3-42e8-b0d4-db5e239297f6" providerId="ADAL" clId="{5479C9E4-DD68-4CED-8E3E-DE049138DCB9}" dt="2025-06-09T11:29:54.659" v="561" actId="13244"/>
          <ac:spMkLst>
            <pc:docMk/>
            <pc:sldMk cId="3629021529" sldId="266"/>
            <ac:spMk id="3" creationId="{2A7097C8-4A95-9D3E-B103-9B1E0EDB65EC}"/>
          </ac:spMkLst>
        </pc:spChg>
      </pc:sldChg>
      <pc:sldChg chg="modSp mod">
        <pc:chgData name="Laitio Henna" userId="e4135fb4-64c3-42e8-b0d4-db5e239297f6" providerId="ADAL" clId="{5479C9E4-DD68-4CED-8E3E-DE049138DCB9}" dt="2025-06-09T09:13:51.564" v="558" actId="13244"/>
        <pc:sldMkLst>
          <pc:docMk/>
          <pc:sldMk cId="3782710538" sldId="270"/>
        </pc:sldMkLst>
        <pc:spChg chg="ord">
          <ac:chgData name="Laitio Henna" userId="e4135fb4-64c3-42e8-b0d4-db5e239297f6" providerId="ADAL" clId="{5479C9E4-DD68-4CED-8E3E-DE049138DCB9}" dt="2025-06-09T09:13:39.776" v="554" actId="13244"/>
          <ac:spMkLst>
            <pc:docMk/>
            <pc:sldMk cId="3782710538" sldId="270"/>
            <ac:spMk id="7" creationId="{D0910481-8C71-BBE9-FD50-E5499A4F65A8}"/>
          </ac:spMkLst>
        </pc:spChg>
        <pc:spChg chg="ord">
          <ac:chgData name="Laitio Henna" userId="e4135fb4-64c3-42e8-b0d4-db5e239297f6" providerId="ADAL" clId="{5479C9E4-DD68-4CED-8E3E-DE049138DCB9}" dt="2025-06-09T09:13:42.647" v="555" actId="13244"/>
          <ac:spMkLst>
            <pc:docMk/>
            <pc:sldMk cId="3782710538" sldId="270"/>
            <ac:spMk id="8" creationId="{7B978A4D-6F86-3478-82A0-4F82C3EA8EFC}"/>
          </ac:spMkLst>
        </pc:spChg>
        <pc:spChg chg="ord">
          <ac:chgData name="Laitio Henna" userId="e4135fb4-64c3-42e8-b0d4-db5e239297f6" providerId="ADAL" clId="{5479C9E4-DD68-4CED-8E3E-DE049138DCB9}" dt="2025-06-09T09:13:44.549" v="556" actId="13244"/>
          <ac:spMkLst>
            <pc:docMk/>
            <pc:sldMk cId="3782710538" sldId="270"/>
            <ac:spMk id="9" creationId="{CFCC8D0C-226F-CB28-6928-D55BA1A2F118}"/>
          </ac:spMkLst>
        </pc:spChg>
        <pc:spChg chg="ord">
          <ac:chgData name="Laitio Henna" userId="e4135fb4-64c3-42e8-b0d4-db5e239297f6" providerId="ADAL" clId="{5479C9E4-DD68-4CED-8E3E-DE049138DCB9}" dt="2025-06-09T09:13:46.474" v="557" actId="13244"/>
          <ac:spMkLst>
            <pc:docMk/>
            <pc:sldMk cId="3782710538" sldId="270"/>
            <ac:spMk id="10" creationId="{FF17AD3C-05EA-6D5A-16F4-051663820092}"/>
          </ac:spMkLst>
        </pc:spChg>
        <pc:picChg chg="mod ord">
          <ac:chgData name="Laitio Henna" userId="e4135fb4-64c3-42e8-b0d4-db5e239297f6" providerId="ADAL" clId="{5479C9E4-DD68-4CED-8E3E-DE049138DCB9}" dt="2025-06-09T09:13:51.564" v="558" actId="13244"/>
          <ac:picMkLst>
            <pc:docMk/>
            <pc:sldMk cId="3782710538" sldId="270"/>
            <ac:picMk id="6" creationId="{686E7793-C75B-838F-51F8-D5743F19705F}"/>
          </ac:picMkLst>
        </pc:picChg>
      </pc:sldChg>
      <pc:sldChg chg="modSp mod">
        <pc:chgData name="Laitio Henna" userId="e4135fb4-64c3-42e8-b0d4-db5e239297f6" providerId="ADAL" clId="{5479C9E4-DD68-4CED-8E3E-DE049138DCB9}" dt="2025-06-09T09:13:18.107" v="552" actId="13244"/>
        <pc:sldMkLst>
          <pc:docMk/>
          <pc:sldMk cId="1809890422" sldId="271"/>
        </pc:sldMkLst>
        <pc:spChg chg="mod">
          <ac:chgData name="Laitio Henna" userId="e4135fb4-64c3-42e8-b0d4-db5e239297f6" providerId="ADAL" clId="{5479C9E4-DD68-4CED-8E3E-DE049138DCB9}" dt="2025-06-09T08:52:41.812" v="296" actId="27636"/>
          <ac:spMkLst>
            <pc:docMk/>
            <pc:sldMk cId="1809890422" sldId="271"/>
            <ac:spMk id="3" creationId="{C4052DC1-DA46-4811-83CA-F0F7F838C26A}"/>
          </ac:spMkLst>
        </pc:spChg>
        <pc:spChg chg="ord">
          <ac:chgData name="Laitio Henna" userId="e4135fb4-64c3-42e8-b0d4-db5e239297f6" providerId="ADAL" clId="{5479C9E4-DD68-4CED-8E3E-DE049138DCB9}" dt="2025-06-09T09:13:18.107" v="552" actId="13244"/>
          <ac:spMkLst>
            <pc:docMk/>
            <pc:sldMk cId="1809890422" sldId="271"/>
            <ac:spMk id="5" creationId="{D5114B81-FF7E-9473-B245-3257FFF08E1A}"/>
          </ac:spMkLst>
        </pc:spChg>
      </pc:sldChg>
      <pc:sldChg chg="modSp mod">
        <pc:chgData name="Laitio Henna" userId="e4135fb4-64c3-42e8-b0d4-db5e239297f6" providerId="ADAL" clId="{5479C9E4-DD68-4CED-8E3E-DE049138DCB9}" dt="2025-06-09T08:54:53.210" v="313"/>
        <pc:sldMkLst>
          <pc:docMk/>
          <pc:sldMk cId="3731239483" sldId="272"/>
        </pc:sldMkLst>
        <pc:spChg chg="mod">
          <ac:chgData name="Laitio Henna" userId="e4135fb4-64c3-42e8-b0d4-db5e239297f6" providerId="ADAL" clId="{5479C9E4-DD68-4CED-8E3E-DE049138DCB9}" dt="2025-06-09T08:54:53.210" v="313"/>
          <ac:spMkLst>
            <pc:docMk/>
            <pc:sldMk cId="3731239483" sldId="272"/>
            <ac:spMk id="4" creationId="{090CD530-F326-5341-FCC3-C27E3DCD2DAE}"/>
          </ac:spMkLst>
        </pc:spChg>
      </pc:sldChg>
      <pc:sldChg chg="modSp mod">
        <pc:chgData name="Laitio Henna" userId="e4135fb4-64c3-42e8-b0d4-db5e239297f6" providerId="ADAL" clId="{5479C9E4-DD68-4CED-8E3E-DE049138DCB9}" dt="2025-06-09T09:11:50.064" v="533" actId="13244"/>
        <pc:sldMkLst>
          <pc:docMk/>
          <pc:sldMk cId="2701119051" sldId="273"/>
        </pc:sldMkLst>
        <pc:spChg chg="mod">
          <ac:chgData name="Laitio Henna" userId="e4135fb4-64c3-42e8-b0d4-db5e239297f6" providerId="ADAL" clId="{5479C9E4-DD68-4CED-8E3E-DE049138DCB9}" dt="2025-06-09T08:56:12.371" v="322" actId="20577"/>
          <ac:spMkLst>
            <pc:docMk/>
            <pc:sldMk cId="2701119051" sldId="273"/>
            <ac:spMk id="3" creationId="{C4052DC1-DA46-4811-83CA-F0F7F838C26A}"/>
          </ac:spMkLst>
        </pc:spChg>
        <pc:spChg chg="ord">
          <ac:chgData name="Laitio Henna" userId="e4135fb4-64c3-42e8-b0d4-db5e239297f6" providerId="ADAL" clId="{5479C9E4-DD68-4CED-8E3E-DE049138DCB9}" dt="2025-06-09T09:11:50.064" v="533" actId="13244"/>
          <ac:spMkLst>
            <pc:docMk/>
            <pc:sldMk cId="2701119051" sldId="273"/>
            <ac:spMk id="7" creationId="{91E7F96C-0369-1DE0-41A4-E8A1332049C8}"/>
          </ac:spMkLst>
        </pc:spChg>
      </pc:sldChg>
      <pc:sldChg chg="modSp mod">
        <pc:chgData name="Laitio Henna" userId="e4135fb4-64c3-42e8-b0d4-db5e239297f6" providerId="ADAL" clId="{5479C9E4-DD68-4CED-8E3E-DE049138DCB9}" dt="2025-06-09T08:56:57.674" v="332" actId="20577"/>
        <pc:sldMkLst>
          <pc:docMk/>
          <pc:sldMk cId="635109435" sldId="274"/>
        </pc:sldMkLst>
        <pc:spChg chg="mod">
          <ac:chgData name="Laitio Henna" userId="e4135fb4-64c3-42e8-b0d4-db5e239297f6" providerId="ADAL" clId="{5479C9E4-DD68-4CED-8E3E-DE049138DCB9}" dt="2025-06-09T08:56:57.674" v="332" actId="20577"/>
          <ac:spMkLst>
            <pc:docMk/>
            <pc:sldMk cId="635109435" sldId="274"/>
            <ac:spMk id="3" creationId="{C4052DC1-DA46-4811-83CA-F0F7F838C26A}"/>
          </ac:spMkLst>
        </pc:spChg>
      </pc:sldChg>
      <pc:sldChg chg="modSp mod">
        <pc:chgData name="Laitio Henna" userId="e4135fb4-64c3-42e8-b0d4-db5e239297f6" providerId="ADAL" clId="{5479C9E4-DD68-4CED-8E3E-DE049138DCB9}" dt="2025-06-09T09:07:16.653" v="498" actId="962"/>
        <pc:sldMkLst>
          <pc:docMk/>
          <pc:sldMk cId="2219357540" sldId="275"/>
        </pc:sldMkLst>
        <pc:spChg chg="mod">
          <ac:chgData name="Laitio Henna" userId="e4135fb4-64c3-42e8-b0d4-db5e239297f6" providerId="ADAL" clId="{5479C9E4-DD68-4CED-8E3E-DE049138DCB9}" dt="2025-06-09T08:57:55.821" v="374" actId="20577"/>
          <ac:spMkLst>
            <pc:docMk/>
            <pc:sldMk cId="2219357540" sldId="275"/>
            <ac:spMk id="2" creationId="{7B697747-31DC-BE12-B005-B5FC2CA5B22A}"/>
          </ac:spMkLst>
        </pc:spChg>
        <pc:spChg chg="mod">
          <ac:chgData name="Laitio Henna" userId="e4135fb4-64c3-42e8-b0d4-db5e239297f6" providerId="ADAL" clId="{5479C9E4-DD68-4CED-8E3E-DE049138DCB9}" dt="2025-06-09T08:58:09.013" v="375"/>
          <ac:spMkLst>
            <pc:docMk/>
            <pc:sldMk cId="2219357540" sldId="275"/>
            <ac:spMk id="3" creationId="{C4052DC1-DA46-4811-83CA-F0F7F838C26A}"/>
          </ac:spMkLst>
        </pc:spChg>
        <pc:picChg chg="mod">
          <ac:chgData name="Laitio Henna" userId="e4135fb4-64c3-42e8-b0d4-db5e239297f6" providerId="ADAL" clId="{5479C9E4-DD68-4CED-8E3E-DE049138DCB9}" dt="2025-06-09T09:07:16.653" v="498" actId="962"/>
          <ac:picMkLst>
            <pc:docMk/>
            <pc:sldMk cId="2219357540" sldId="275"/>
            <ac:picMk id="9" creationId="{A88E54DD-09FA-ED95-6F80-8196CAAE3632}"/>
          </ac:picMkLst>
        </pc:picChg>
      </pc:sldChg>
      <pc:sldChg chg="del">
        <pc:chgData name="Laitio Henna" userId="e4135fb4-64c3-42e8-b0d4-db5e239297f6" providerId="ADAL" clId="{5479C9E4-DD68-4CED-8E3E-DE049138DCB9}" dt="2025-06-09T08:59:01.547" v="389" actId="47"/>
        <pc:sldMkLst>
          <pc:docMk/>
          <pc:sldMk cId="2226489991" sldId="276"/>
        </pc:sldMkLst>
      </pc:sldChg>
      <pc:sldChg chg="modSp mod chgLayout">
        <pc:chgData name="Laitio Henna" userId="e4135fb4-64c3-42e8-b0d4-db5e239297f6" providerId="ADAL" clId="{5479C9E4-DD68-4CED-8E3E-DE049138DCB9}" dt="2025-06-09T09:12:27.022" v="551" actId="700"/>
        <pc:sldMkLst>
          <pc:docMk/>
          <pc:sldMk cId="0" sldId="281"/>
        </pc:sldMkLst>
        <pc:spChg chg="mod ord">
          <ac:chgData name="Laitio Henna" userId="e4135fb4-64c3-42e8-b0d4-db5e239297f6" providerId="ADAL" clId="{5479C9E4-DD68-4CED-8E3E-DE049138DCB9}" dt="2025-06-09T09:12:27.022" v="551" actId="700"/>
          <ac:spMkLst>
            <pc:docMk/>
            <pc:sldMk cId="0" sldId="281"/>
            <ac:spMk id="2" creationId="{F3AA8EC6-B241-6BB5-F0B4-5BFA27A71992}"/>
          </ac:spMkLst>
        </pc:spChg>
        <pc:spChg chg="mod ord">
          <ac:chgData name="Laitio Henna" userId="e4135fb4-64c3-42e8-b0d4-db5e239297f6" providerId="ADAL" clId="{5479C9E4-DD68-4CED-8E3E-DE049138DCB9}" dt="2025-06-09T09:12:27.022" v="551" actId="700"/>
          <ac:spMkLst>
            <pc:docMk/>
            <pc:sldMk cId="0" sldId="281"/>
            <ac:spMk id="3" creationId="{FFF90986-66B8-E257-98A6-CE2707BAB18A}"/>
          </ac:spMkLst>
        </pc:spChg>
        <pc:spChg chg="mod ord">
          <ac:chgData name="Laitio Henna" userId="e4135fb4-64c3-42e8-b0d4-db5e239297f6" providerId="ADAL" clId="{5479C9E4-DD68-4CED-8E3E-DE049138DCB9}" dt="2025-06-09T09:12:27.022" v="551" actId="700"/>
          <ac:spMkLst>
            <pc:docMk/>
            <pc:sldMk cId="0" sldId="281"/>
            <ac:spMk id="52226" creationId="{28AA0219-D025-A92C-0D20-8DE2369137C2}"/>
          </ac:spMkLst>
        </pc:spChg>
        <pc:spChg chg="mod ord">
          <ac:chgData name="Laitio Henna" userId="e4135fb4-64c3-42e8-b0d4-db5e239297f6" providerId="ADAL" clId="{5479C9E4-DD68-4CED-8E3E-DE049138DCB9}" dt="2025-06-09T09:12:27.022" v="551" actId="700"/>
          <ac:spMkLst>
            <pc:docMk/>
            <pc:sldMk cId="0" sldId="281"/>
            <ac:spMk id="52227" creationId="{4B7968F5-7C58-3C84-DADA-3223173A0DC1}"/>
          </ac:spMkLst>
        </pc:spChg>
      </pc:sldChg>
      <pc:sldChg chg="modSp mod">
        <pc:chgData name="Laitio Henna" userId="e4135fb4-64c3-42e8-b0d4-db5e239297f6" providerId="ADAL" clId="{5479C9E4-DD68-4CED-8E3E-DE049138DCB9}" dt="2025-06-09T08:59:16.380" v="391"/>
        <pc:sldMkLst>
          <pc:docMk/>
          <pc:sldMk cId="836107411" sldId="289"/>
        </pc:sldMkLst>
        <pc:spChg chg="mod">
          <ac:chgData name="Laitio Henna" userId="e4135fb4-64c3-42e8-b0d4-db5e239297f6" providerId="ADAL" clId="{5479C9E4-DD68-4CED-8E3E-DE049138DCB9}" dt="2025-06-09T08:59:16.380" v="391"/>
          <ac:spMkLst>
            <pc:docMk/>
            <pc:sldMk cId="836107411" sldId="289"/>
            <ac:spMk id="3" creationId="{2A7097C8-4A95-9D3E-B103-9B1E0EDB65EC}"/>
          </ac:spMkLst>
        </pc:spChg>
      </pc:sldChg>
      <pc:sldChg chg="modSp mod">
        <pc:chgData name="Laitio Henna" userId="e4135fb4-64c3-42e8-b0d4-db5e239297f6" providerId="ADAL" clId="{5479C9E4-DD68-4CED-8E3E-DE049138DCB9}" dt="2025-06-09T09:11:36.396" v="532" actId="13244"/>
        <pc:sldMkLst>
          <pc:docMk/>
          <pc:sldMk cId="1323729787" sldId="290"/>
        </pc:sldMkLst>
        <pc:spChg chg="mod">
          <ac:chgData name="Laitio Henna" userId="e4135fb4-64c3-42e8-b0d4-db5e239297f6" providerId="ADAL" clId="{5479C9E4-DD68-4CED-8E3E-DE049138DCB9}" dt="2025-06-09T09:02:23.256" v="446" actId="20577"/>
          <ac:spMkLst>
            <pc:docMk/>
            <pc:sldMk cId="1323729787" sldId="290"/>
            <ac:spMk id="3" creationId="{F87BE78B-2F3C-666E-3669-388CF75304D4}"/>
          </ac:spMkLst>
        </pc:spChg>
        <pc:spChg chg="ord">
          <ac:chgData name="Laitio Henna" userId="e4135fb4-64c3-42e8-b0d4-db5e239297f6" providerId="ADAL" clId="{5479C9E4-DD68-4CED-8E3E-DE049138DCB9}" dt="2025-06-09T09:11:36.396" v="532" actId="13244"/>
          <ac:spMkLst>
            <pc:docMk/>
            <pc:sldMk cId="1323729787" sldId="290"/>
            <ac:spMk id="7" creationId="{1B69EC2D-2D8F-61BE-7EC0-89AC66B9ABE1}"/>
          </ac:spMkLst>
        </pc:spChg>
        <pc:picChg chg="mod">
          <ac:chgData name="Laitio Henna" userId="e4135fb4-64c3-42e8-b0d4-db5e239297f6" providerId="ADAL" clId="{5479C9E4-DD68-4CED-8E3E-DE049138DCB9}" dt="2025-06-09T09:11:34.621" v="531" actId="13244"/>
          <ac:picMkLst>
            <pc:docMk/>
            <pc:sldMk cId="1323729787" sldId="290"/>
            <ac:picMk id="1028" creationId="{707F2A3F-7F86-D0FC-379F-7194B0523A8F}"/>
          </ac:picMkLst>
        </pc:picChg>
      </pc:sldChg>
      <pc:sldChg chg="modSp mod">
        <pc:chgData name="Laitio Henna" userId="e4135fb4-64c3-42e8-b0d4-db5e239297f6" providerId="ADAL" clId="{5479C9E4-DD68-4CED-8E3E-DE049138DCB9}" dt="2025-06-09T09:11:25.827" v="530" actId="13244"/>
        <pc:sldMkLst>
          <pc:docMk/>
          <pc:sldMk cId="2284246217" sldId="291"/>
        </pc:sldMkLst>
        <pc:spChg chg="mod">
          <ac:chgData name="Laitio Henna" userId="e4135fb4-64c3-42e8-b0d4-db5e239297f6" providerId="ADAL" clId="{5479C9E4-DD68-4CED-8E3E-DE049138DCB9}" dt="2025-06-09T09:02:50.570" v="449" actId="6549"/>
          <ac:spMkLst>
            <pc:docMk/>
            <pc:sldMk cId="2284246217" sldId="291"/>
            <ac:spMk id="2" creationId="{F3823E54-A50B-0CFF-5F78-9274FC66839F}"/>
          </ac:spMkLst>
        </pc:spChg>
        <pc:spChg chg="mod ord">
          <ac:chgData name="Laitio Henna" userId="e4135fb4-64c3-42e8-b0d4-db5e239297f6" providerId="ADAL" clId="{5479C9E4-DD68-4CED-8E3E-DE049138DCB9}" dt="2025-06-09T09:11:13.958" v="529" actId="13244"/>
          <ac:spMkLst>
            <pc:docMk/>
            <pc:sldMk cId="2284246217" sldId="291"/>
            <ac:spMk id="7" creationId="{D0910481-8C71-BBE9-FD50-E5499A4F65A8}"/>
          </ac:spMkLst>
        </pc:spChg>
        <pc:picChg chg="mod ord">
          <ac:chgData name="Laitio Henna" userId="e4135fb4-64c3-42e8-b0d4-db5e239297f6" providerId="ADAL" clId="{5479C9E4-DD68-4CED-8E3E-DE049138DCB9}" dt="2025-06-09T09:11:25.827" v="530" actId="13244"/>
          <ac:picMkLst>
            <pc:docMk/>
            <pc:sldMk cId="2284246217" sldId="291"/>
            <ac:picMk id="6" creationId="{686E7793-C75B-838F-51F8-D5743F19705F}"/>
          </ac:picMkLst>
        </pc:picChg>
      </pc:sldChg>
      <pc:sldChg chg="del">
        <pc:chgData name="Laitio Henna" userId="e4135fb4-64c3-42e8-b0d4-db5e239297f6" providerId="ADAL" clId="{5479C9E4-DD68-4CED-8E3E-DE049138DCB9}" dt="2025-06-09T09:01:17.912" v="419" actId="47"/>
        <pc:sldMkLst>
          <pc:docMk/>
          <pc:sldMk cId="2695884964" sldId="293"/>
        </pc:sldMkLst>
      </pc:sldChg>
      <pc:sldChg chg="modSp mod">
        <pc:chgData name="Laitio Henna" userId="e4135fb4-64c3-42e8-b0d4-db5e239297f6" providerId="ADAL" clId="{5479C9E4-DD68-4CED-8E3E-DE049138DCB9}" dt="2025-06-09T09:04:49.636" v="481" actId="20577"/>
        <pc:sldMkLst>
          <pc:docMk/>
          <pc:sldMk cId="780307479" sldId="296"/>
        </pc:sldMkLst>
        <pc:spChg chg="mod">
          <ac:chgData name="Laitio Henna" userId="e4135fb4-64c3-42e8-b0d4-db5e239297f6" providerId="ADAL" clId="{5479C9E4-DD68-4CED-8E3E-DE049138DCB9}" dt="2025-06-09T09:04:49.636" v="481" actId="20577"/>
          <ac:spMkLst>
            <pc:docMk/>
            <pc:sldMk cId="780307479" sldId="296"/>
            <ac:spMk id="2" creationId="{BFA6A10B-A0FF-EC0C-9D08-7C61E678DB29}"/>
          </ac:spMkLst>
        </pc:spChg>
        <pc:spChg chg="mod">
          <ac:chgData name="Laitio Henna" userId="e4135fb4-64c3-42e8-b0d4-db5e239297f6" providerId="ADAL" clId="{5479C9E4-DD68-4CED-8E3E-DE049138DCB9}" dt="2025-06-09T09:03:51.830" v="466" actId="20577"/>
          <ac:spMkLst>
            <pc:docMk/>
            <pc:sldMk cId="780307479" sldId="296"/>
            <ac:spMk id="3" creationId="{994256D2-E1F7-66C6-CC5B-54A4C1DCDBC2}"/>
          </ac:spMkLst>
        </pc:spChg>
        <pc:spChg chg="mod">
          <ac:chgData name="Laitio Henna" userId="e4135fb4-64c3-42e8-b0d4-db5e239297f6" providerId="ADAL" clId="{5479C9E4-DD68-4CED-8E3E-DE049138DCB9}" dt="2025-06-09T09:04:42.117" v="479" actId="20577"/>
          <ac:spMkLst>
            <pc:docMk/>
            <pc:sldMk cId="780307479" sldId="296"/>
            <ac:spMk id="4" creationId="{B94BBD9C-DB83-0FBF-8B6F-65EA1BD6B00C}"/>
          </ac:spMkLst>
        </pc:spChg>
      </pc:sldChg>
      <pc:sldChg chg="addSp delSp modSp mod">
        <pc:chgData name="Laitio Henna" userId="e4135fb4-64c3-42e8-b0d4-db5e239297f6" providerId="ADAL" clId="{5479C9E4-DD68-4CED-8E3E-DE049138DCB9}" dt="2025-06-09T09:07:34.743" v="504" actId="962"/>
        <pc:sldMkLst>
          <pc:docMk/>
          <pc:sldMk cId="2665375153" sldId="297"/>
        </pc:sldMkLst>
        <pc:grpChg chg="add mod">
          <ac:chgData name="Laitio Henna" userId="e4135fb4-64c3-42e8-b0d4-db5e239297f6" providerId="ADAL" clId="{5479C9E4-DD68-4CED-8E3E-DE049138DCB9}" dt="2025-06-09T09:07:34.743" v="504" actId="962"/>
          <ac:grpSpMkLst>
            <pc:docMk/>
            <pc:sldMk cId="2665375153" sldId="297"/>
            <ac:grpSpMk id="3" creationId="{FFFCF621-FD09-9CFC-97AC-CE438168CEA2}"/>
          </ac:grpSpMkLst>
        </pc:grpChg>
        <pc:grpChg chg="del">
          <ac:chgData name="Laitio Henna" userId="e4135fb4-64c3-42e8-b0d4-db5e239297f6" providerId="ADAL" clId="{5479C9E4-DD68-4CED-8E3E-DE049138DCB9}" dt="2025-06-09T08:25:14.324" v="4" actId="478"/>
          <ac:grpSpMkLst>
            <pc:docMk/>
            <pc:sldMk cId="2665375153" sldId="297"/>
            <ac:grpSpMk id="8" creationId="{6CE3908C-D862-B33D-30E6-E6EAFA03D04F}"/>
          </ac:grpSpMkLst>
        </pc:grpChg>
        <pc:picChg chg="mod">
          <ac:chgData name="Laitio Henna" userId="e4135fb4-64c3-42e8-b0d4-db5e239297f6" providerId="ADAL" clId="{5479C9E4-DD68-4CED-8E3E-DE049138DCB9}" dt="2025-06-09T08:25:14.538" v="5"/>
          <ac:picMkLst>
            <pc:docMk/>
            <pc:sldMk cId="2665375153" sldId="297"/>
            <ac:picMk id="4" creationId="{9ECD90A3-6442-986D-BD7A-9FBDAEA113EE}"/>
          </ac:picMkLst>
        </pc:picChg>
        <pc:picChg chg="mod">
          <ac:chgData name="Laitio Henna" userId="e4135fb4-64c3-42e8-b0d4-db5e239297f6" providerId="ADAL" clId="{5479C9E4-DD68-4CED-8E3E-DE049138DCB9}" dt="2025-06-09T08:25:14.538" v="5"/>
          <ac:picMkLst>
            <pc:docMk/>
            <pc:sldMk cId="2665375153" sldId="297"/>
            <ac:picMk id="5" creationId="{646E5DB6-80A4-8672-758C-F0FFECBFAC77}"/>
          </ac:picMkLst>
        </pc:picChg>
        <pc:picChg chg="mod">
          <ac:chgData name="Laitio Henna" userId="e4135fb4-64c3-42e8-b0d4-db5e239297f6" providerId="ADAL" clId="{5479C9E4-DD68-4CED-8E3E-DE049138DCB9}" dt="2025-06-09T08:25:14.538" v="5"/>
          <ac:picMkLst>
            <pc:docMk/>
            <pc:sldMk cId="2665375153" sldId="297"/>
            <ac:picMk id="6" creationId="{585D5AD7-CC23-6234-2192-6E2C2E8239AB}"/>
          </ac:picMkLst>
        </pc:picChg>
      </pc:sldChg>
      <pc:sldChg chg="modSp mod">
        <pc:chgData name="Laitio Henna" userId="e4135fb4-64c3-42e8-b0d4-db5e239297f6" providerId="ADAL" clId="{5479C9E4-DD68-4CED-8E3E-DE049138DCB9}" dt="2025-06-09T09:09:23.725" v="516" actId="13244"/>
        <pc:sldMkLst>
          <pc:docMk/>
          <pc:sldMk cId="2341296757" sldId="316"/>
        </pc:sldMkLst>
        <pc:spChg chg="mod">
          <ac:chgData name="Laitio Henna" userId="e4135fb4-64c3-42e8-b0d4-db5e239297f6" providerId="ADAL" clId="{5479C9E4-DD68-4CED-8E3E-DE049138DCB9}" dt="2025-06-09T08:40:22.481" v="156"/>
          <ac:spMkLst>
            <pc:docMk/>
            <pc:sldMk cId="2341296757" sldId="316"/>
            <ac:spMk id="5" creationId="{38D210F3-4D19-5B9C-22AC-9F8F95E8C8C2}"/>
          </ac:spMkLst>
        </pc:spChg>
        <pc:spChg chg="mod ord">
          <ac:chgData name="Laitio Henna" userId="e4135fb4-64c3-42e8-b0d4-db5e239297f6" providerId="ADAL" clId="{5479C9E4-DD68-4CED-8E3E-DE049138DCB9}" dt="2025-06-09T09:09:23.725" v="516" actId="13244"/>
          <ac:spMkLst>
            <pc:docMk/>
            <pc:sldMk cId="2341296757" sldId="316"/>
            <ac:spMk id="9" creationId="{35EF6FD4-63ED-46B6-8278-C151EA055F6E}"/>
          </ac:spMkLst>
        </pc:spChg>
      </pc:sldChg>
      <pc:sldChg chg="del">
        <pc:chgData name="Laitio Henna" userId="e4135fb4-64c3-42e8-b0d4-db5e239297f6" providerId="ADAL" clId="{5479C9E4-DD68-4CED-8E3E-DE049138DCB9}" dt="2025-06-09T08:25:31.984" v="7" actId="47"/>
        <pc:sldMkLst>
          <pc:docMk/>
          <pc:sldMk cId="11537130" sldId="331"/>
        </pc:sldMkLst>
      </pc:sldChg>
      <pc:sldChg chg="modSp mod">
        <pc:chgData name="Laitio Henna" userId="e4135fb4-64c3-42e8-b0d4-db5e239297f6" providerId="ADAL" clId="{5479C9E4-DD68-4CED-8E3E-DE049138DCB9}" dt="2025-06-09T09:06:21.189" v="492" actId="962"/>
        <pc:sldMkLst>
          <pc:docMk/>
          <pc:sldMk cId="1249532976" sldId="559"/>
        </pc:sldMkLst>
        <pc:spChg chg="mod">
          <ac:chgData name="Laitio Henna" userId="e4135fb4-64c3-42e8-b0d4-db5e239297f6" providerId="ADAL" clId="{5479C9E4-DD68-4CED-8E3E-DE049138DCB9}" dt="2025-06-09T08:44:55.101" v="214" actId="20577"/>
          <ac:spMkLst>
            <pc:docMk/>
            <pc:sldMk cId="1249532976" sldId="559"/>
            <ac:spMk id="9" creationId="{00000000-0000-0000-0000-000000000000}"/>
          </ac:spMkLst>
        </pc:spChg>
        <pc:picChg chg="mod">
          <ac:chgData name="Laitio Henna" userId="e4135fb4-64c3-42e8-b0d4-db5e239297f6" providerId="ADAL" clId="{5479C9E4-DD68-4CED-8E3E-DE049138DCB9}" dt="2025-06-09T09:06:21.189" v="492" actId="962"/>
          <ac:picMkLst>
            <pc:docMk/>
            <pc:sldMk cId="1249532976" sldId="559"/>
            <ac:picMk id="4" creationId="{5D79AA5B-1391-4035-BE9B-59C36937A7F1}"/>
          </ac:picMkLst>
        </pc:picChg>
      </pc:sldChg>
      <pc:sldChg chg="modSp mod modNotesTx">
        <pc:chgData name="Laitio Henna" userId="e4135fb4-64c3-42e8-b0d4-db5e239297f6" providerId="ADAL" clId="{5479C9E4-DD68-4CED-8E3E-DE049138DCB9}" dt="2025-06-09T08:36:56.165" v="126" actId="20577"/>
        <pc:sldMkLst>
          <pc:docMk/>
          <pc:sldMk cId="927891968" sldId="569"/>
        </pc:sldMkLst>
        <pc:spChg chg="mod">
          <ac:chgData name="Laitio Henna" userId="e4135fb4-64c3-42e8-b0d4-db5e239297f6" providerId="ADAL" clId="{5479C9E4-DD68-4CED-8E3E-DE049138DCB9}" dt="2025-06-09T08:36:23.104" v="125" actId="27636"/>
          <ac:spMkLst>
            <pc:docMk/>
            <pc:sldMk cId="927891968" sldId="569"/>
            <ac:spMk id="5" creationId="{DD30FAAF-3B90-4821-95EF-4FBA7D5F6302}"/>
          </ac:spMkLst>
        </pc:spChg>
      </pc:sldChg>
      <pc:sldChg chg="modSp mod">
        <pc:chgData name="Laitio Henna" userId="e4135fb4-64c3-42e8-b0d4-db5e239297f6" providerId="ADAL" clId="{5479C9E4-DD68-4CED-8E3E-DE049138DCB9}" dt="2025-06-09T09:00:13.638" v="401" actId="20577"/>
        <pc:sldMkLst>
          <pc:docMk/>
          <pc:sldMk cId="1719646699" sldId="603"/>
        </pc:sldMkLst>
        <pc:spChg chg="mod">
          <ac:chgData name="Laitio Henna" userId="e4135fb4-64c3-42e8-b0d4-db5e239297f6" providerId="ADAL" clId="{5479C9E4-DD68-4CED-8E3E-DE049138DCB9}" dt="2025-06-09T09:00:13.638" v="401" actId="20577"/>
          <ac:spMkLst>
            <pc:docMk/>
            <pc:sldMk cId="1719646699" sldId="603"/>
            <ac:spMk id="3" creationId="{506C47CF-2B2D-429A-AAEF-673050F640B3}"/>
          </ac:spMkLst>
        </pc:spChg>
      </pc:sldChg>
      <pc:sldChg chg="modSp mod">
        <pc:chgData name="Laitio Henna" userId="e4135fb4-64c3-42e8-b0d4-db5e239297f6" providerId="ADAL" clId="{5479C9E4-DD68-4CED-8E3E-DE049138DCB9}" dt="2025-06-09T08:39:52.377" v="154" actId="27636"/>
        <pc:sldMkLst>
          <pc:docMk/>
          <pc:sldMk cId="777850150" sldId="841"/>
        </pc:sldMkLst>
        <pc:spChg chg="mod">
          <ac:chgData name="Laitio Henna" userId="e4135fb4-64c3-42e8-b0d4-db5e239297f6" providerId="ADAL" clId="{5479C9E4-DD68-4CED-8E3E-DE049138DCB9}" dt="2025-06-09T08:39:52.377" v="154" actId="27636"/>
          <ac:spMkLst>
            <pc:docMk/>
            <pc:sldMk cId="777850150" sldId="841"/>
            <ac:spMk id="6" creationId="{9EF02166-F99B-408A-AC25-E5E36FF99BB0}"/>
          </ac:spMkLst>
        </pc:spChg>
      </pc:sldChg>
      <pc:sldChg chg="modSp mod modNotesTx">
        <pc:chgData name="Laitio Henna" userId="e4135fb4-64c3-42e8-b0d4-db5e239297f6" providerId="ADAL" clId="{5479C9E4-DD68-4CED-8E3E-DE049138DCB9}" dt="2025-06-09T08:38:00.754" v="134" actId="20577"/>
        <pc:sldMkLst>
          <pc:docMk/>
          <pc:sldMk cId="1724167942" sldId="846"/>
        </pc:sldMkLst>
        <pc:spChg chg="mod">
          <ac:chgData name="Laitio Henna" userId="e4135fb4-64c3-42e8-b0d4-db5e239297f6" providerId="ADAL" clId="{5479C9E4-DD68-4CED-8E3E-DE049138DCB9}" dt="2025-06-09T08:37:47.250" v="132"/>
          <ac:spMkLst>
            <pc:docMk/>
            <pc:sldMk cId="1724167942" sldId="846"/>
            <ac:spMk id="5" creationId="{DD30FAAF-3B90-4821-95EF-4FBA7D5F6302}"/>
          </ac:spMkLst>
        </pc:spChg>
      </pc:sldChg>
      <pc:sldChg chg="addSp delSp modSp mod modClrScheme chgLayout">
        <pc:chgData name="Laitio Henna" userId="e4135fb4-64c3-42e8-b0d4-db5e239297f6" providerId="ADAL" clId="{5479C9E4-DD68-4CED-8E3E-DE049138DCB9}" dt="2025-06-09T08:39:20.537" v="148" actId="1076"/>
        <pc:sldMkLst>
          <pc:docMk/>
          <pc:sldMk cId="3449523042" sldId="847"/>
        </pc:sldMkLst>
        <pc:spChg chg="mod ord">
          <ac:chgData name="Laitio Henna" userId="e4135fb4-64c3-42e8-b0d4-db5e239297f6" providerId="ADAL" clId="{5479C9E4-DD68-4CED-8E3E-DE049138DCB9}" dt="2025-06-09T08:39:12.904" v="145" actId="700"/>
          <ac:spMkLst>
            <pc:docMk/>
            <pc:sldMk cId="3449523042" sldId="847"/>
            <ac:spMk id="2" creationId="{AC802495-6463-2D14-8775-1885DAB3FBA5}"/>
          </ac:spMkLst>
        </pc:spChg>
        <pc:spChg chg="add del mod ord">
          <ac:chgData name="Laitio Henna" userId="e4135fb4-64c3-42e8-b0d4-db5e239297f6" providerId="ADAL" clId="{5479C9E4-DD68-4CED-8E3E-DE049138DCB9}" dt="2025-06-09T08:39:12.904" v="145" actId="700"/>
          <ac:spMkLst>
            <pc:docMk/>
            <pc:sldMk cId="3449523042" sldId="847"/>
            <ac:spMk id="3" creationId="{C43512AF-4D5A-9B0F-38F6-A8B256DC43DC}"/>
          </ac:spMkLst>
        </pc:spChg>
        <pc:spChg chg="mod ord">
          <ac:chgData name="Laitio Henna" userId="e4135fb4-64c3-42e8-b0d4-db5e239297f6" providerId="ADAL" clId="{5479C9E4-DD68-4CED-8E3E-DE049138DCB9}" dt="2025-06-09T08:39:20.537" v="148" actId="1076"/>
          <ac:spMkLst>
            <pc:docMk/>
            <pc:sldMk cId="3449523042" sldId="847"/>
            <ac:spMk id="4" creationId="{4C29EB72-6161-4FCF-964B-6132695C1508}"/>
          </ac:spMkLst>
        </pc:spChg>
        <pc:spChg chg="mod ord">
          <ac:chgData name="Laitio Henna" userId="e4135fb4-64c3-42e8-b0d4-db5e239297f6" providerId="ADAL" clId="{5479C9E4-DD68-4CED-8E3E-DE049138DCB9}" dt="2025-06-09T08:39:12.904" v="145" actId="700"/>
          <ac:spMkLst>
            <pc:docMk/>
            <pc:sldMk cId="3449523042" sldId="847"/>
            <ac:spMk id="5" creationId="{DD30FAAF-3B90-4821-95EF-4FBA7D5F6302}"/>
          </ac:spMkLst>
        </pc:spChg>
        <pc:spChg chg="mod ord">
          <ac:chgData name="Laitio Henna" userId="e4135fb4-64c3-42e8-b0d4-db5e239297f6" providerId="ADAL" clId="{5479C9E4-DD68-4CED-8E3E-DE049138DCB9}" dt="2025-06-09T08:39:12.904" v="145" actId="700"/>
          <ac:spMkLst>
            <pc:docMk/>
            <pc:sldMk cId="3449523042" sldId="847"/>
            <ac:spMk id="6" creationId="{718C43E9-B353-E8C8-F0F2-4AA22CAFBCCD}"/>
          </ac:spMkLst>
        </pc:spChg>
      </pc:sldChg>
      <pc:sldChg chg="modSp mod modNotesTx">
        <pc:chgData name="Laitio Henna" userId="e4135fb4-64c3-42e8-b0d4-db5e239297f6" providerId="ADAL" clId="{5479C9E4-DD68-4CED-8E3E-DE049138DCB9}" dt="2025-06-09T08:30:21.803" v="57"/>
        <pc:sldMkLst>
          <pc:docMk/>
          <pc:sldMk cId="2216906101" sldId="901"/>
        </pc:sldMkLst>
        <pc:spChg chg="mod">
          <ac:chgData name="Laitio Henna" userId="e4135fb4-64c3-42e8-b0d4-db5e239297f6" providerId="ADAL" clId="{5479C9E4-DD68-4CED-8E3E-DE049138DCB9}" dt="2025-06-09T08:30:21.803" v="57"/>
          <ac:spMkLst>
            <pc:docMk/>
            <pc:sldMk cId="2216906101" sldId="901"/>
            <ac:spMk id="8" creationId="{92655FD7-6C30-428E-BF6B-406E331E1518}"/>
          </ac:spMkLst>
        </pc:spChg>
      </pc:sldChg>
      <pc:sldChg chg="modSp mod modNotesTx">
        <pc:chgData name="Laitio Henna" userId="e4135fb4-64c3-42e8-b0d4-db5e239297f6" providerId="ADAL" clId="{5479C9E4-DD68-4CED-8E3E-DE049138DCB9}" dt="2025-06-09T09:09:45.162" v="518" actId="13244"/>
        <pc:sldMkLst>
          <pc:docMk/>
          <pc:sldMk cId="977318669" sldId="1546"/>
        </pc:sldMkLst>
        <pc:spChg chg="mod">
          <ac:chgData name="Laitio Henna" userId="e4135fb4-64c3-42e8-b0d4-db5e239297f6" providerId="ADAL" clId="{5479C9E4-DD68-4CED-8E3E-DE049138DCB9}" dt="2025-06-09T08:43:02.405" v="201" actId="27636"/>
          <ac:spMkLst>
            <pc:docMk/>
            <pc:sldMk cId="977318669" sldId="1546"/>
            <ac:spMk id="14" creationId="{9DBE5CF0-DFE4-41B7-B6DE-0B2EEDA6AE85}"/>
          </ac:spMkLst>
        </pc:spChg>
        <pc:spChg chg="ord">
          <ac:chgData name="Laitio Henna" userId="e4135fb4-64c3-42e8-b0d4-db5e239297f6" providerId="ADAL" clId="{5479C9E4-DD68-4CED-8E3E-DE049138DCB9}" dt="2025-06-09T09:09:45.162" v="518" actId="13244"/>
          <ac:spMkLst>
            <pc:docMk/>
            <pc:sldMk cId="977318669" sldId="1546"/>
            <ac:spMk id="15" creationId="{B543C7EC-C665-45E4-8AC2-F03E2333FE45}"/>
          </ac:spMkLst>
        </pc:spChg>
        <pc:picChg chg="mod">
          <ac:chgData name="Laitio Henna" userId="e4135fb4-64c3-42e8-b0d4-db5e239297f6" providerId="ADAL" clId="{5479C9E4-DD68-4CED-8E3E-DE049138DCB9}" dt="2025-06-09T09:06:04.978" v="489" actId="962"/>
          <ac:picMkLst>
            <pc:docMk/>
            <pc:sldMk cId="977318669" sldId="1546"/>
            <ac:picMk id="7" creationId="{BE84313D-BE75-4416-9432-025433AC5E71}"/>
          </ac:picMkLst>
        </pc:picChg>
      </pc:sldChg>
      <pc:sldChg chg="modSp mod">
        <pc:chgData name="Laitio Henna" userId="e4135fb4-64c3-42e8-b0d4-db5e239297f6" providerId="ADAL" clId="{5479C9E4-DD68-4CED-8E3E-DE049138DCB9}" dt="2025-06-09T08:44:23.573" v="208"/>
        <pc:sldMkLst>
          <pc:docMk/>
          <pc:sldMk cId="2658766229" sldId="1784"/>
        </pc:sldMkLst>
        <pc:spChg chg="mod">
          <ac:chgData name="Laitio Henna" userId="e4135fb4-64c3-42e8-b0d4-db5e239297f6" providerId="ADAL" clId="{5479C9E4-DD68-4CED-8E3E-DE049138DCB9}" dt="2025-06-09T08:44:23.573" v="208"/>
          <ac:spMkLst>
            <pc:docMk/>
            <pc:sldMk cId="2658766229" sldId="1784"/>
            <ac:spMk id="3" creationId="{35FDDF38-A5AC-490C-AEDA-9D216FBE0801}"/>
          </ac:spMkLst>
        </pc:spChg>
      </pc:sldChg>
      <pc:sldChg chg="del">
        <pc:chgData name="Laitio Henna" userId="e4135fb4-64c3-42e8-b0d4-db5e239297f6" providerId="ADAL" clId="{5479C9E4-DD68-4CED-8E3E-DE049138DCB9}" dt="2025-06-09T08:33:27.363" v="76" actId="47"/>
        <pc:sldMkLst>
          <pc:docMk/>
          <pc:sldMk cId="1173604996" sldId="2103813661"/>
        </pc:sldMkLst>
      </pc:sldChg>
      <pc:sldChg chg="modSp mod">
        <pc:chgData name="Laitio Henna" userId="e4135fb4-64c3-42e8-b0d4-db5e239297f6" providerId="ADAL" clId="{5479C9E4-DD68-4CED-8E3E-DE049138DCB9}" dt="2025-06-09T09:05:56.446" v="488" actId="962"/>
        <pc:sldMkLst>
          <pc:docMk/>
          <pc:sldMk cId="2167453055" sldId="2103813675"/>
        </pc:sldMkLst>
        <pc:spChg chg="mod">
          <ac:chgData name="Laitio Henna" userId="e4135fb4-64c3-42e8-b0d4-db5e239297f6" providerId="ADAL" clId="{5479C9E4-DD68-4CED-8E3E-DE049138DCB9}" dt="2025-06-09T08:31:36.699" v="61"/>
          <ac:spMkLst>
            <pc:docMk/>
            <pc:sldMk cId="2167453055" sldId="2103813675"/>
            <ac:spMk id="5" creationId="{E2BF6FA4-3C00-428A-9C58-2D62665BD2B1}"/>
          </ac:spMkLst>
        </pc:spChg>
        <pc:picChg chg="mod">
          <ac:chgData name="Laitio Henna" userId="e4135fb4-64c3-42e8-b0d4-db5e239297f6" providerId="ADAL" clId="{5479C9E4-DD68-4CED-8E3E-DE049138DCB9}" dt="2025-06-09T09:05:56.446" v="488" actId="962"/>
          <ac:picMkLst>
            <pc:docMk/>
            <pc:sldMk cId="2167453055" sldId="2103813675"/>
            <ac:picMk id="9" creationId="{F66E5909-61D3-48AE-8B02-4FFC0986932D}"/>
          </ac:picMkLst>
        </pc:picChg>
      </pc:sldChg>
      <pc:sldChg chg="modSp mod">
        <pc:chgData name="Laitio Henna" userId="e4135fb4-64c3-42e8-b0d4-db5e239297f6" providerId="ADAL" clId="{5479C9E4-DD68-4CED-8E3E-DE049138DCB9}" dt="2025-06-09T08:30:53.048" v="59"/>
        <pc:sldMkLst>
          <pc:docMk/>
          <pc:sldMk cId="1293837926" sldId="2103813677"/>
        </pc:sldMkLst>
        <pc:spChg chg="mod">
          <ac:chgData name="Laitio Henna" userId="e4135fb4-64c3-42e8-b0d4-db5e239297f6" providerId="ADAL" clId="{5479C9E4-DD68-4CED-8E3E-DE049138DCB9}" dt="2025-06-09T08:30:53.048" v="59"/>
          <ac:spMkLst>
            <pc:docMk/>
            <pc:sldMk cId="1293837926" sldId="2103813677"/>
            <ac:spMk id="3" creationId="{5492A59F-DCCC-E2A6-2340-CF43DD9D6778}"/>
          </ac:spMkLst>
        </pc:spChg>
      </pc:sldChg>
      <pc:sldChg chg="modSp mod">
        <pc:chgData name="Laitio Henna" userId="e4135fb4-64c3-42e8-b0d4-db5e239297f6" providerId="ADAL" clId="{5479C9E4-DD68-4CED-8E3E-DE049138DCB9}" dt="2025-06-09T08:45:21.698" v="216"/>
        <pc:sldMkLst>
          <pc:docMk/>
          <pc:sldMk cId="150824565" sldId="2103813800"/>
        </pc:sldMkLst>
        <pc:spChg chg="mod">
          <ac:chgData name="Laitio Henna" userId="e4135fb4-64c3-42e8-b0d4-db5e239297f6" providerId="ADAL" clId="{5479C9E4-DD68-4CED-8E3E-DE049138DCB9}" dt="2025-06-09T08:45:21.698" v="216"/>
          <ac:spMkLst>
            <pc:docMk/>
            <pc:sldMk cId="150824565" sldId="2103813800"/>
            <ac:spMk id="3" creationId="{02A928EC-A5AD-5F5E-52CA-2BD6C570675A}"/>
          </ac:spMkLst>
        </pc:spChg>
      </pc:sldChg>
      <pc:sldChg chg="del">
        <pc:chgData name="Laitio Henna" userId="e4135fb4-64c3-42e8-b0d4-db5e239297f6" providerId="ADAL" clId="{5479C9E4-DD68-4CED-8E3E-DE049138DCB9}" dt="2025-06-09T08:51:55.856" v="288" actId="47"/>
        <pc:sldMkLst>
          <pc:docMk/>
          <pc:sldMk cId="4066174268" sldId="2103813905"/>
        </pc:sldMkLst>
      </pc:sldChg>
      <pc:sldChg chg="addSp delSp modSp mod modNotesTx">
        <pc:chgData name="Laitio Henna" userId="e4135fb4-64c3-42e8-b0d4-db5e239297f6" providerId="ADAL" clId="{5479C9E4-DD68-4CED-8E3E-DE049138DCB9}" dt="2025-06-09T09:14:15.181" v="560" actId="13244"/>
        <pc:sldMkLst>
          <pc:docMk/>
          <pc:sldMk cId="3977607903" sldId="2103814037"/>
        </pc:sldMkLst>
        <pc:spChg chg="ord">
          <ac:chgData name="Laitio Henna" userId="e4135fb4-64c3-42e8-b0d4-db5e239297f6" providerId="ADAL" clId="{5479C9E4-DD68-4CED-8E3E-DE049138DCB9}" dt="2025-06-09T09:10:00.658" v="519" actId="13244"/>
          <ac:spMkLst>
            <pc:docMk/>
            <pc:sldMk cId="3977607903" sldId="2103814037"/>
            <ac:spMk id="2" creationId="{D57020EC-2BF6-55D0-EA1E-12A5ABFF5346}"/>
          </ac:spMkLst>
        </pc:spChg>
        <pc:spChg chg="mod">
          <ac:chgData name="Laitio Henna" userId="e4135fb4-64c3-42e8-b0d4-db5e239297f6" providerId="ADAL" clId="{5479C9E4-DD68-4CED-8E3E-DE049138DCB9}" dt="2025-06-09T08:46:35.405" v="222" actId="2711"/>
          <ac:spMkLst>
            <pc:docMk/>
            <pc:sldMk cId="3977607903" sldId="2103814037"/>
            <ac:spMk id="5" creationId="{68BB9280-10C8-A9C9-8540-9CE4866E5FA3}"/>
          </ac:spMkLst>
        </pc:spChg>
        <pc:spChg chg="mod">
          <ac:chgData name="Laitio Henna" userId="e4135fb4-64c3-42e8-b0d4-db5e239297f6" providerId="ADAL" clId="{5479C9E4-DD68-4CED-8E3E-DE049138DCB9}" dt="2025-06-09T08:46:41.460" v="223" actId="2711"/>
          <ac:spMkLst>
            <pc:docMk/>
            <pc:sldMk cId="3977607903" sldId="2103814037"/>
            <ac:spMk id="6" creationId="{6866EE31-0F83-D8ED-D416-FF21642E65EA}"/>
          </ac:spMkLst>
        </pc:spChg>
        <pc:spChg chg="mod">
          <ac:chgData name="Laitio Henna" userId="e4135fb4-64c3-42e8-b0d4-db5e239297f6" providerId="ADAL" clId="{5479C9E4-DD68-4CED-8E3E-DE049138DCB9}" dt="2025-06-09T08:46:47.958" v="224" actId="2711"/>
          <ac:spMkLst>
            <pc:docMk/>
            <pc:sldMk cId="3977607903" sldId="2103814037"/>
            <ac:spMk id="8" creationId="{67C490BC-61EF-07A3-0AF9-FD0C23C0CA31}"/>
          </ac:spMkLst>
        </pc:spChg>
        <pc:grpChg chg="add mod ord">
          <ac:chgData name="Laitio Henna" userId="e4135fb4-64c3-42e8-b0d4-db5e239297f6" providerId="ADAL" clId="{5479C9E4-DD68-4CED-8E3E-DE049138DCB9}" dt="2025-06-09T09:14:15.181" v="560" actId="13244"/>
          <ac:grpSpMkLst>
            <pc:docMk/>
            <pc:sldMk cId="3977607903" sldId="2103814037"/>
            <ac:grpSpMk id="4" creationId="{595F8F26-E2F7-F496-799C-5700265EAD77}"/>
          </ac:grpSpMkLst>
        </pc:grpChg>
        <pc:grpChg chg="del">
          <ac:chgData name="Laitio Henna" userId="e4135fb4-64c3-42e8-b0d4-db5e239297f6" providerId="ADAL" clId="{5479C9E4-DD68-4CED-8E3E-DE049138DCB9}" dt="2025-06-09T08:46:28.220" v="220" actId="478"/>
          <ac:grpSpMkLst>
            <pc:docMk/>
            <pc:sldMk cId="3977607903" sldId="2103814037"/>
            <ac:grpSpMk id="13" creationId="{F933ECC1-ABA7-031F-DB46-053877730E16}"/>
          </ac:grpSpMkLst>
        </pc:grpChg>
      </pc:sldChg>
      <pc:sldChg chg="addSp delSp modSp mod modNotesTx">
        <pc:chgData name="Laitio Henna" userId="e4135fb4-64c3-42e8-b0d4-db5e239297f6" providerId="ADAL" clId="{5479C9E4-DD68-4CED-8E3E-DE049138DCB9}" dt="2025-06-09T09:10:27.372" v="525" actId="13244"/>
        <pc:sldMkLst>
          <pc:docMk/>
          <pc:sldMk cId="1423451409" sldId="2103814038"/>
        </pc:sldMkLst>
        <pc:spChg chg="add del mod">
          <ac:chgData name="Laitio Henna" userId="e4135fb4-64c3-42e8-b0d4-db5e239297f6" providerId="ADAL" clId="{5479C9E4-DD68-4CED-8E3E-DE049138DCB9}" dt="2025-06-09T08:49:21.809" v="252" actId="478"/>
          <ac:spMkLst>
            <pc:docMk/>
            <pc:sldMk cId="1423451409" sldId="2103814038"/>
            <ac:spMk id="3" creationId="{C8EF2EEE-B4CF-E3F2-5A9D-826DD0E08809}"/>
          </ac:spMkLst>
        </pc:spChg>
        <pc:spChg chg="add mod">
          <ac:chgData name="Laitio Henna" userId="e4135fb4-64c3-42e8-b0d4-db5e239297f6" providerId="ADAL" clId="{5479C9E4-DD68-4CED-8E3E-DE049138DCB9}" dt="2025-06-09T08:49:11.828" v="248"/>
          <ac:spMkLst>
            <pc:docMk/>
            <pc:sldMk cId="1423451409" sldId="2103814038"/>
            <ac:spMk id="4" creationId="{8799756B-5AFB-9D98-21A0-73E9857B594F}"/>
          </ac:spMkLst>
        </pc:spChg>
        <pc:spChg chg="del">
          <ac:chgData name="Laitio Henna" userId="e4135fb4-64c3-42e8-b0d4-db5e239297f6" providerId="ADAL" clId="{5479C9E4-DD68-4CED-8E3E-DE049138DCB9}" dt="2025-06-09T08:49:00.905" v="245" actId="478"/>
          <ac:spMkLst>
            <pc:docMk/>
            <pc:sldMk cId="1423451409" sldId="2103814038"/>
            <ac:spMk id="57" creationId="{B8865304-E394-B94D-21D3-835E9955AFDA}"/>
          </ac:spMkLst>
        </pc:spChg>
        <pc:spChg chg="mod">
          <ac:chgData name="Laitio Henna" userId="e4135fb4-64c3-42e8-b0d4-db5e239297f6" providerId="ADAL" clId="{5479C9E4-DD68-4CED-8E3E-DE049138DCB9}" dt="2025-06-09T08:48:22.579" v="236" actId="403"/>
          <ac:spMkLst>
            <pc:docMk/>
            <pc:sldMk cId="1423451409" sldId="2103814038"/>
            <ac:spMk id="61" creationId="{275D38B7-986A-1295-6661-5AE004BC2512}"/>
          </ac:spMkLst>
        </pc:spChg>
        <pc:spChg chg="mod">
          <ac:chgData name="Laitio Henna" userId="e4135fb4-64c3-42e8-b0d4-db5e239297f6" providerId="ADAL" clId="{5479C9E4-DD68-4CED-8E3E-DE049138DCB9}" dt="2025-06-09T08:48:42.909" v="242" actId="404"/>
          <ac:spMkLst>
            <pc:docMk/>
            <pc:sldMk cId="1423451409" sldId="2103814038"/>
            <ac:spMk id="62" creationId="{31522C60-3816-317F-5B8E-5C725E32DE5F}"/>
          </ac:spMkLst>
        </pc:spChg>
        <pc:spChg chg="mod">
          <ac:chgData name="Laitio Henna" userId="e4135fb4-64c3-42e8-b0d4-db5e239297f6" providerId="ADAL" clId="{5479C9E4-DD68-4CED-8E3E-DE049138DCB9}" dt="2025-06-09T08:48:32.076" v="239" actId="404"/>
          <ac:spMkLst>
            <pc:docMk/>
            <pc:sldMk cId="1423451409" sldId="2103814038"/>
            <ac:spMk id="64" creationId="{94499A18-524D-E72A-EB70-D33D51FFF700}"/>
          </ac:spMkLst>
        </pc:spChg>
        <pc:spChg chg="mod">
          <ac:chgData name="Laitio Henna" userId="e4135fb4-64c3-42e8-b0d4-db5e239297f6" providerId="ADAL" clId="{5479C9E4-DD68-4CED-8E3E-DE049138DCB9}" dt="2025-06-09T08:48:12.279" v="230" actId="404"/>
          <ac:spMkLst>
            <pc:docMk/>
            <pc:sldMk cId="1423451409" sldId="2103814038"/>
            <ac:spMk id="66" creationId="{687527C4-B464-9B26-D84C-E907E6EF1B72}"/>
          </ac:spMkLst>
        </pc:spChg>
        <pc:spChg chg="ord">
          <ac:chgData name="Laitio Henna" userId="e4135fb4-64c3-42e8-b0d4-db5e239297f6" providerId="ADAL" clId="{5479C9E4-DD68-4CED-8E3E-DE049138DCB9}" dt="2025-06-09T09:10:27.372" v="525" actId="13244"/>
          <ac:spMkLst>
            <pc:docMk/>
            <pc:sldMk cId="1423451409" sldId="2103814038"/>
            <ac:spMk id="67" creationId="{E054749C-7CB9-6C83-AD86-758512EA65F0}"/>
          </ac:spMkLst>
        </pc:spChg>
        <pc:spChg chg="mod">
          <ac:chgData name="Laitio Henna" userId="e4135fb4-64c3-42e8-b0d4-db5e239297f6" providerId="ADAL" clId="{5479C9E4-DD68-4CED-8E3E-DE049138DCB9}" dt="2025-06-09T08:48:15.975" v="232" actId="404"/>
          <ac:spMkLst>
            <pc:docMk/>
            <pc:sldMk cId="1423451409" sldId="2103814038"/>
            <ac:spMk id="81" creationId="{DCF854F9-0783-B643-6734-C81A15899FE9}"/>
          </ac:spMkLst>
        </pc:spChg>
        <pc:grpChg chg="mod">
          <ac:chgData name="Laitio Henna" userId="e4135fb4-64c3-42e8-b0d4-db5e239297f6" providerId="ADAL" clId="{5479C9E4-DD68-4CED-8E3E-DE049138DCB9}" dt="2025-06-09T09:07:00.098" v="494" actId="962"/>
          <ac:grpSpMkLst>
            <pc:docMk/>
            <pc:sldMk cId="1423451409" sldId="2103814038"/>
            <ac:grpSpMk id="35" creationId="{F450346F-EEFD-A88B-9FCE-621EC2C0BCD8}"/>
          </ac:grpSpMkLst>
        </pc:grpChg>
        <pc:picChg chg="add mod">
          <ac:chgData name="Laitio Henna" userId="e4135fb4-64c3-42e8-b0d4-db5e239297f6" providerId="ADAL" clId="{5479C9E4-DD68-4CED-8E3E-DE049138DCB9}" dt="2025-06-09T08:49:19.907" v="251" actId="1076"/>
          <ac:picMkLst>
            <pc:docMk/>
            <pc:sldMk cId="1423451409" sldId="2103814038"/>
            <ac:picMk id="5" creationId="{18FDF9AA-280E-57BA-1D12-046FFB8CD0EB}"/>
          </ac:picMkLst>
        </pc:picChg>
      </pc:sldChg>
      <pc:sldChg chg="modSp mod">
        <pc:chgData name="Laitio Henna" userId="e4135fb4-64c3-42e8-b0d4-db5e239297f6" providerId="ADAL" clId="{5479C9E4-DD68-4CED-8E3E-DE049138DCB9}" dt="2025-06-09T09:11:03.172" v="528" actId="13244"/>
        <pc:sldMkLst>
          <pc:docMk/>
          <pc:sldMk cId="3595647422" sldId="2103814042"/>
        </pc:sldMkLst>
        <pc:spChg chg="ord">
          <ac:chgData name="Laitio Henna" userId="e4135fb4-64c3-42e8-b0d4-db5e239297f6" providerId="ADAL" clId="{5479C9E4-DD68-4CED-8E3E-DE049138DCB9}" dt="2025-06-09T09:10:50.674" v="527" actId="13244"/>
          <ac:spMkLst>
            <pc:docMk/>
            <pc:sldMk cId="3595647422" sldId="2103814042"/>
            <ac:spMk id="2" creationId="{35A0EF63-8E3D-39BE-8B6D-64145FF52DE4}"/>
          </ac:spMkLst>
        </pc:spChg>
        <pc:spChg chg="mod ord">
          <ac:chgData name="Laitio Henna" userId="e4135fb4-64c3-42e8-b0d4-db5e239297f6" providerId="ADAL" clId="{5479C9E4-DD68-4CED-8E3E-DE049138DCB9}" dt="2025-06-09T09:11:03.172" v="528" actId="13244"/>
          <ac:spMkLst>
            <pc:docMk/>
            <pc:sldMk cId="3595647422" sldId="2103814042"/>
            <ac:spMk id="8" creationId="{A36244CE-965D-6640-BFE8-BF2E93D928ED}"/>
          </ac:spMkLst>
        </pc:spChg>
        <pc:picChg chg="mod">
          <ac:chgData name="Laitio Henna" userId="e4135fb4-64c3-42e8-b0d4-db5e239297f6" providerId="ADAL" clId="{5479C9E4-DD68-4CED-8E3E-DE049138DCB9}" dt="2025-06-09T09:07:30.978" v="502" actId="962"/>
          <ac:picMkLst>
            <pc:docMk/>
            <pc:sldMk cId="3595647422" sldId="2103814042"/>
            <ac:picMk id="9" creationId="{8A689EB9-1F79-F496-75B7-A92FA49B3AA3}"/>
          </ac:picMkLst>
        </pc:picChg>
      </pc:sldChg>
      <pc:sldChg chg="modSp mod">
        <pc:chgData name="Laitio Henna" userId="e4135fb4-64c3-42e8-b0d4-db5e239297f6" providerId="ADAL" clId="{5479C9E4-DD68-4CED-8E3E-DE049138DCB9}" dt="2025-06-09T08:32:40.777" v="72" actId="27636"/>
        <pc:sldMkLst>
          <pc:docMk/>
          <pc:sldMk cId="3305890073" sldId="2103814044"/>
        </pc:sldMkLst>
        <pc:spChg chg="mod">
          <ac:chgData name="Laitio Henna" userId="e4135fb4-64c3-42e8-b0d4-db5e239297f6" providerId="ADAL" clId="{5479C9E4-DD68-4CED-8E3E-DE049138DCB9}" dt="2025-06-09T08:32:40.777" v="72" actId="27636"/>
          <ac:spMkLst>
            <pc:docMk/>
            <pc:sldMk cId="3305890073" sldId="2103814044"/>
            <ac:spMk id="4" creationId="{CC1AA432-3E03-2B2B-BD4A-D972B5C14A1C}"/>
          </ac:spMkLst>
        </pc:spChg>
      </pc:sldChg>
      <pc:sldChg chg="modSp mod modNotesTx">
        <pc:chgData name="Laitio Henna" userId="e4135fb4-64c3-42e8-b0d4-db5e239297f6" providerId="ADAL" clId="{5479C9E4-DD68-4CED-8E3E-DE049138DCB9}" dt="2025-06-09T08:42:06.590" v="180"/>
        <pc:sldMkLst>
          <pc:docMk/>
          <pc:sldMk cId="3575898720" sldId="2103814046"/>
        </pc:sldMkLst>
        <pc:spChg chg="mod">
          <ac:chgData name="Laitio Henna" userId="e4135fb4-64c3-42e8-b0d4-db5e239297f6" providerId="ADAL" clId="{5479C9E4-DD68-4CED-8E3E-DE049138DCB9}" dt="2025-06-09T08:41:56.508" v="178" actId="20577"/>
          <ac:spMkLst>
            <pc:docMk/>
            <pc:sldMk cId="3575898720" sldId="2103814046"/>
            <ac:spMk id="2" creationId="{26DCA8D5-D2AB-B5CD-1EE3-9D230C237C18}"/>
          </ac:spMkLst>
        </pc:spChg>
        <pc:spChg chg="mod">
          <ac:chgData name="Laitio Henna" userId="e4135fb4-64c3-42e8-b0d4-db5e239297f6" providerId="ADAL" clId="{5479C9E4-DD68-4CED-8E3E-DE049138DCB9}" dt="2025-06-09T08:42:06.590" v="180"/>
          <ac:spMkLst>
            <pc:docMk/>
            <pc:sldMk cId="3575898720" sldId="2103814046"/>
            <ac:spMk id="3" creationId="{5A019DB6-EB96-0A5A-A0C3-33561C808D61}"/>
          </ac:spMkLst>
        </pc:spChg>
      </pc:sldChg>
      <pc:sldChg chg="modSp mod">
        <pc:chgData name="Laitio Henna" userId="e4135fb4-64c3-42e8-b0d4-db5e239297f6" providerId="ADAL" clId="{5479C9E4-DD68-4CED-8E3E-DE049138DCB9}" dt="2025-06-09T08:57:16.717" v="334"/>
        <pc:sldMkLst>
          <pc:docMk/>
          <pc:sldMk cId="4139066070" sldId="2103814047"/>
        </pc:sldMkLst>
        <pc:spChg chg="mod">
          <ac:chgData name="Laitio Henna" userId="e4135fb4-64c3-42e8-b0d4-db5e239297f6" providerId="ADAL" clId="{5479C9E4-DD68-4CED-8E3E-DE049138DCB9}" dt="2025-06-09T08:57:16.717" v="334"/>
          <ac:spMkLst>
            <pc:docMk/>
            <pc:sldMk cId="4139066070" sldId="2103814047"/>
            <ac:spMk id="3" creationId="{F2D82D07-3D34-ABE2-D6F4-44E5744BCA79}"/>
          </ac:spMkLst>
        </pc:spChg>
      </pc:sldChg>
      <pc:sldChg chg="del">
        <pc:chgData name="Laitio Henna" userId="e4135fb4-64c3-42e8-b0d4-db5e239297f6" providerId="ADAL" clId="{5479C9E4-DD68-4CED-8E3E-DE049138DCB9}" dt="2025-06-09T08:33:14.777" v="75" actId="47"/>
        <pc:sldMkLst>
          <pc:docMk/>
          <pc:sldMk cId="2956747603" sldId="2147471458"/>
        </pc:sldMkLst>
      </pc:sldChg>
      <pc:sldChg chg="modSp mod">
        <pc:chgData name="Laitio Henna" userId="e4135fb4-64c3-42e8-b0d4-db5e239297f6" providerId="ADAL" clId="{5479C9E4-DD68-4CED-8E3E-DE049138DCB9}" dt="2025-06-09T08:29:50.095" v="51"/>
        <pc:sldMkLst>
          <pc:docMk/>
          <pc:sldMk cId="3469686876" sldId="2147471470"/>
        </pc:sldMkLst>
        <pc:spChg chg="mod">
          <ac:chgData name="Laitio Henna" userId="e4135fb4-64c3-42e8-b0d4-db5e239297f6" providerId="ADAL" clId="{5479C9E4-DD68-4CED-8E3E-DE049138DCB9}" dt="2025-06-09T08:29:50.095" v="51"/>
          <ac:spMkLst>
            <pc:docMk/>
            <pc:sldMk cId="3469686876" sldId="2147471470"/>
            <ac:spMk id="3" creationId="{0D197040-D9A1-B0FB-D46D-735E283CEB98}"/>
          </ac:spMkLst>
        </pc:spChg>
      </pc:sldChg>
      <pc:sldChg chg="del">
        <pc:chgData name="Laitio Henna" userId="e4135fb4-64c3-42e8-b0d4-db5e239297f6" providerId="ADAL" clId="{5479C9E4-DD68-4CED-8E3E-DE049138DCB9}" dt="2025-06-09T08:25:48.848" v="11" actId="47"/>
        <pc:sldMkLst>
          <pc:docMk/>
          <pc:sldMk cId="3714519275" sldId="2147471471"/>
        </pc:sldMkLst>
      </pc:sldChg>
      <pc:sldChg chg="del">
        <pc:chgData name="Laitio Henna" userId="e4135fb4-64c3-42e8-b0d4-db5e239297f6" providerId="ADAL" clId="{5479C9E4-DD68-4CED-8E3E-DE049138DCB9}" dt="2025-06-09T08:25:50.126" v="12" actId="47"/>
        <pc:sldMkLst>
          <pc:docMk/>
          <pc:sldMk cId="1251283591" sldId="2147471472"/>
        </pc:sldMkLst>
      </pc:sldChg>
      <pc:sldChg chg="modSp add mod">
        <pc:chgData name="Laitio Henna" userId="e4135fb4-64c3-42e8-b0d4-db5e239297f6" providerId="ADAL" clId="{5479C9E4-DD68-4CED-8E3E-DE049138DCB9}" dt="2025-06-09T08:27:35.872" v="38" actId="1076"/>
        <pc:sldMkLst>
          <pc:docMk/>
          <pc:sldMk cId="516945456" sldId="2147471473"/>
        </pc:sldMkLst>
        <pc:spChg chg="mod">
          <ac:chgData name="Laitio Henna" userId="e4135fb4-64c3-42e8-b0d4-db5e239297f6" providerId="ADAL" clId="{5479C9E4-DD68-4CED-8E3E-DE049138DCB9}" dt="2025-06-09T08:27:35.872" v="38" actId="1076"/>
          <ac:spMkLst>
            <pc:docMk/>
            <pc:sldMk cId="516945456" sldId="2147471473"/>
            <ac:spMk id="7" creationId="{D0B71882-F753-E66F-EB05-30167ED0CC7A}"/>
          </ac:spMkLst>
        </pc:spChg>
        <pc:spChg chg="mod">
          <ac:chgData name="Laitio Henna" userId="e4135fb4-64c3-42e8-b0d4-db5e239297f6" providerId="ADAL" clId="{5479C9E4-DD68-4CED-8E3E-DE049138DCB9}" dt="2025-06-09T08:27:35.872" v="38" actId="1076"/>
          <ac:spMkLst>
            <pc:docMk/>
            <pc:sldMk cId="516945456" sldId="2147471473"/>
            <ac:spMk id="8" creationId="{661129FC-1F94-7BC9-49EE-F41FD3505DC7}"/>
          </ac:spMkLst>
        </pc:spChg>
        <pc:spChg chg="mod">
          <ac:chgData name="Laitio Henna" userId="e4135fb4-64c3-42e8-b0d4-db5e239297f6" providerId="ADAL" clId="{5479C9E4-DD68-4CED-8E3E-DE049138DCB9}" dt="2025-06-09T08:27:35.872" v="38" actId="1076"/>
          <ac:spMkLst>
            <pc:docMk/>
            <pc:sldMk cId="516945456" sldId="2147471473"/>
            <ac:spMk id="9" creationId="{D8175D83-E166-0C9E-206B-DFAB27745DD8}"/>
          </ac:spMkLst>
        </pc:spChg>
        <pc:spChg chg="mod">
          <ac:chgData name="Laitio Henna" userId="e4135fb4-64c3-42e8-b0d4-db5e239297f6" providerId="ADAL" clId="{5479C9E4-DD68-4CED-8E3E-DE049138DCB9}" dt="2025-06-09T08:27:35.872" v="38" actId="1076"/>
          <ac:spMkLst>
            <pc:docMk/>
            <pc:sldMk cId="516945456" sldId="2147471473"/>
            <ac:spMk id="10" creationId="{1D748E38-E004-B7B5-5B7E-56FD7A572CD6}"/>
          </ac:spMkLst>
        </pc:spChg>
        <pc:spChg chg="mod">
          <ac:chgData name="Laitio Henna" userId="e4135fb4-64c3-42e8-b0d4-db5e239297f6" providerId="ADAL" clId="{5479C9E4-DD68-4CED-8E3E-DE049138DCB9}" dt="2025-06-09T08:27:35.872" v="38" actId="1076"/>
          <ac:spMkLst>
            <pc:docMk/>
            <pc:sldMk cId="516945456" sldId="2147471473"/>
            <ac:spMk id="12" creationId="{B65D3622-60BD-D209-CC40-9E0F6828EF66}"/>
          </ac:spMkLst>
        </pc:spChg>
        <pc:spChg chg="mod">
          <ac:chgData name="Laitio Henna" userId="e4135fb4-64c3-42e8-b0d4-db5e239297f6" providerId="ADAL" clId="{5479C9E4-DD68-4CED-8E3E-DE049138DCB9}" dt="2025-06-09T08:27:35.872" v="38" actId="1076"/>
          <ac:spMkLst>
            <pc:docMk/>
            <pc:sldMk cId="516945456" sldId="2147471473"/>
            <ac:spMk id="13" creationId="{9568A0F4-DBC5-BD21-19C9-AE3FC2190D21}"/>
          </ac:spMkLst>
        </pc:spChg>
        <pc:spChg chg="mod">
          <ac:chgData name="Laitio Henna" userId="e4135fb4-64c3-42e8-b0d4-db5e239297f6" providerId="ADAL" clId="{5479C9E4-DD68-4CED-8E3E-DE049138DCB9}" dt="2025-06-09T08:27:35.872" v="38" actId="1076"/>
          <ac:spMkLst>
            <pc:docMk/>
            <pc:sldMk cId="516945456" sldId="2147471473"/>
            <ac:spMk id="14" creationId="{5C8C6908-8B0B-BC61-1D70-8BE02CF0D8B2}"/>
          </ac:spMkLst>
        </pc:spChg>
        <pc:spChg chg="mod">
          <ac:chgData name="Laitio Henna" userId="e4135fb4-64c3-42e8-b0d4-db5e239297f6" providerId="ADAL" clId="{5479C9E4-DD68-4CED-8E3E-DE049138DCB9}" dt="2025-06-09T08:27:35.872" v="38" actId="1076"/>
          <ac:spMkLst>
            <pc:docMk/>
            <pc:sldMk cId="516945456" sldId="2147471473"/>
            <ac:spMk id="15" creationId="{7D643CF4-1174-D3E7-0D7E-9EFB6175A41C}"/>
          </ac:spMkLst>
        </pc:spChg>
        <pc:spChg chg="mod">
          <ac:chgData name="Laitio Henna" userId="e4135fb4-64c3-42e8-b0d4-db5e239297f6" providerId="ADAL" clId="{5479C9E4-DD68-4CED-8E3E-DE049138DCB9}" dt="2025-06-09T08:27:35.872" v="38" actId="1076"/>
          <ac:spMkLst>
            <pc:docMk/>
            <pc:sldMk cId="516945456" sldId="2147471473"/>
            <ac:spMk id="16" creationId="{09665411-FC52-E9C9-CE35-776F22F3F8C5}"/>
          </ac:spMkLst>
        </pc:spChg>
        <pc:spChg chg="mod">
          <ac:chgData name="Laitio Henna" userId="e4135fb4-64c3-42e8-b0d4-db5e239297f6" providerId="ADAL" clId="{5479C9E4-DD68-4CED-8E3E-DE049138DCB9}" dt="2025-06-09T08:27:35.872" v="38" actId="1076"/>
          <ac:spMkLst>
            <pc:docMk/>
            <pc:sldMk cId="516945456" sldId="2147471473"/>
            <ac:spMk id="18" creationId="{DD75A094-57A1-B47E-4D5C-9AECDD354FCE}"/>
          </ac:spMkLst>
        </pc:spChg>
      </pc:sldChg>
      <pc:sldChg chg="delSp modSp del mod">
        <pc:chgData name="Laitio Henna" userId="e4135fb4-64c3-42e8-b0d4-db5e239297f6" providerId="ADAL" clId="{5479C9E4-DD68-4CED-8E3E-DE049138DCB9}" dt="2025-06-09T08:27:06.099" v="36" actId="2696"/>
        <pc:sldMkLst>
          <pc:docMk/>
          <pc:sldMk cId="2368441468" sldId="2147471473"/>
        </pc:sldMkLst>
        <pc:spChg chg="del">
          <ac:chgData name="Laitio Henna" userId="e4135fb4-64c3-42e8-b0d4-db5e239297f6" providerId="ADAL" clId="{5479C9E4-DD68-4CED-8E3E-DE049138DCB9}" dt="2025-06-09T08:26:59.983" v="35" actId="478"/>
          <ac:spMkLst>
            <pc:docMk/>
            <pc:sldMk cId="2368441468" sldId="2147471473"/>
            <ac:spMk id="3" creationId="{C8024508-1B60-7269-2AB2-2FE4C16FD089}"/>
          </ac:spMkLst>
        </pc:spChg>
        <pc:spChg chg="mod">
          <ac:chgData name="Laitio Henna" userId="e4135fb4-64c3-42e8-b0d4-db5e239297f6" providerId="ADAL" clId="{5479C9E4-DD68-4CED-8E3E-DE049138DCB9}" dt="2025-06-09T08:26:56.841" v="34" actId="1035"/>
          <ac:spMkLst>
            <pc:docMk/>
            <pc:sldMk cId="2368441468" sldId="2147471473"/>
            <ac:spMk id="7" creationId="{D0B71882-F753-E66F-EB05-30167ED0CC7A}"/>
          </ac:spMkLst>
        </pc:spChg>
        <pc:spChg chg="mod">
          <ac:chgData name="Laitio Henna" userId="e4135fb4-64c3-42e8-b0d4-db5e239297f6" providerId="ADAL" clId="{5479C9E4-DD68-4CED-8E3E-DE049138DCB9}" dt="2025-06-09T08:26:56.841" v="34" actId="1035"/>
          <ac:spMkLst>
            <pc:docMk/>
            <pc:sldMk cId="2368441468" sldId="2147471473"/>
            <ac:spMk id="8" creationId="{661129FC-1F94-7BC9-49EE-F41FD3505DC7}"/>
          </ac:spMkLst>
        </pc:spChg>
        <pc:spChg chg="mod">
          <ac:chgData name="Laitio Henna" userId="e4135fb4-64c3-42e8-b0d4-db5e239297f6" providerId="ADAL" clId="{5479C9E4-DD68-4CED-8E3E-DE049138DCB9}" dt="2025-06-09T08:26:56.841" v="34" actId="1035"/>
          <ac:spMkLst>
            <pc:docMk/>
            <pc:sldMk cId="2368441468" sldId="2147471473"/>
            <ac:spMk id="9" creationId="{D8175D83-E166-0C9E-206B-DFAB27745DD8}"/>
          </ac:spMkLst>
        </pc:spChg>
        <pc:spChg chg="mod">
          <ac:chgData name="Laitio Henna" userId="e4135fb4-64c3-42e8-b0d4-db5e239297f6" providerId="ADAL" clId="{5479C9E4-DD68-4CED-8E3E-DE049138DCB9}" dt="2025-06-09T08:26:56.841" v="34" actId="1035"/>
          <ac:spMkLst>
            <pc:docMk/>
            <pc:sldMk cId="2368441468" sldId="2147471473"/>
            <ac:spMk id="12" creationId="{B65D3622-60BD-D209-CC40-9E0F6828EF66}"/>
          </ac:spMkLst>
        </pc:spChg>
        <pc:spChg chg="mod">
          <ac:chgData name="Laitio Henna" userId="e4135fb4-64c3-42e8-b0d4-db5e239297f6" providerId="ADAL" clId="{5479C9E4-DD68-4CED-8E3E-DE049138DCB9}" dt="2025-06-09T08:26:56.841" v="34" actId="1035"/>
          <ac:spMkLst>
            <pc:docMk/>
            <pc:sldMk cId="2368441468" sldId="2147471473"/>
            <ac:spMk id="13" creationId="{9568A0F4-DBC5-BD21-19C9-AE3FC2190D21}"/>
          </ac:spMkLst>
        </pc:spChg>
        <pc:spChg chg="mod">
          <ac:chgData name="Laitio Henna" userId="e4135fb4-64c3-42e8-b0d4-db5e239297f6" providerId="ADAL" clId="{5479C9E4-DD68-4CED-8E3E-DE049138DCB9}" dt="2025-06-09T08:26:56.841" v="34" actId="1035"/>
          <ac:spMkLst>
            <pc:docMk/>
            <pc:sldMk cId="2368441468" sldId="2147471473"/>
            <ac:spMk id="14" creationId="{5C8C6908-8B0B-BC61-1D70-8BE02CF0D8B2}"/>
          </ac:spMkLst>
        </pc:spChg>
        <pc:spChg chg="mod">
          <ac:chgData name="Laitio Henna" userId="e4135fb4-64c3-42e8-b0d4-db5e239297f6" providerId="ADAL" clId="{5479C9E4-DD68-4CED-8E3E-DE049138DCB9}" dt="2025-06-09T08:26:56.841" v="34" actId="1035"/>
          <ac:spMkLst>
            <pc:docMk/>
            <pc:sldMk cId="2368441468" sldId="2147471473"/>
            <ac:spMk id="15" creationId="{7D643CF4-1174-D3E7-0D7E-9EFB6175A41C}"/>
          </ac:spMkLst>
        </pc:spChg>
        <pc:spChg chg="mod">
          <ac:chgData name="Laitio Henna" userId="e4135fb4-64c3-42e8-b0d4-db5e239297f6" providerId="ADAL" clId="{5479C9E4-DD68-4CED-8E3E-DE049138DCB9}" dt="2025-06-09T08:26:56.841" v="34" actId="1035"/>
          <ac:spMkLst>
            <pc:docMk/>
            <pc:sldMk cId="2368441468" sldId="2147471473"/>
            <ac:spMk id="16" creationId="{09665411-FC52-E9C9-CE35-776F22F3F8C5}"/>
          </ac:spMkLst>
        </pc:spChg>
        <pc:spChg chg="mod">
          <ac:chgData name="Laitio Henna" userId="e4135fb4-64c3-42e8-b0d4-db5e239297f6" providerId="ADAL" clId="{5479C9E4-DD68-4CED-8E3E-DE049138DCB9}" dt="2025-06-09T08:26:56.841" v="34" actId="1035"/>
          <ac:spMkLst>
            <pc:docMk/>
            <pc:sldMk cId="2368441468" sldId="2147471473"/>
            <ac:spMk id="17" creationId="{097A910B-7131-318B-806F-C0B899D7AC31}"/>
          </ac:spMkLst>
        </pc:spChg>
        <pc:spChg chg="mod">
          <ac:chgData name="Laitio Henna" userId="e4135fb4-64c3-42e8-b0d4-db5e239297f6" providerId="ADAL" clId="{5479C9E4-DD68-4CED-8E3E-DE049138DCB9}" dt="2025-06-09T08:26:56.841" v="34" actId="1035"/>
          <ac:spMkLst>
            <pc:docMk/>
            <pc:sldMk cId="2368441468" sldId="2147471473"/>
            <ac:spMk id="18" creationId="{DD75A094-57A1-B47E-4D5C-9AECDD354FCE}"/>
          </ac:spMkLst>
        </pc:spChg>
      </pc:sldChg>
      <pc:sldChg chg="addSp delSp modSp add mod">
        <pc:chgData name="Laitio Henna" userId="e4135fb4-64c3-42e8-b0d4-db5e239297f6" providerId="ADAL" clId="{5479C9E4-DD68-4CED-8E3E-DE049138DCB9}" dt="2025-06-09T09:05:47.866" v="487" actId="962"/>
        <pc:sldMkLst>
          <pc:docMk/>
          <pc:sldMk cId="1792516733" sldId="2147471474"/>
        </pc:sldMkLst>
        <pc:spChg chg="mod">
          <ac:chgData name="Laitio Henna" userId="e4135fb4-64c3-42e8-b0d4-db5e239297f6" providerId="ADAL" clId="{5479C9E4-DD68-4CED-8E3E-DE049138DCB9}" dt="2025-06-09T08:29:08.496" v="48" actId="1076"/>
          <ac:spMkLst>
            <pc:docMk/>
            <pc:sldMk cId="1792516733" sldId="2147471474"/>
            <ac:spMk id="3" creationId="{0BED3EEC-D136-94FE-C7DF-98BBFE35C932}"/>
          </ac:spMkLst>
        </pc:spChg>
        <pc:spChg chg="add mod">
          <ac:chgData name="Laitio Henna" userId="e4135fb4-64c3-42e8-b0d4-db5e239297f6" providerId="ADAL" clId="{5479C9E4-DD68-4CED-8E3E-DE049138DCB9}" dt="2025-06-09T08:28:25.561" v="43"/>
          <ac:spMkLst>
            <pc:docMk/>
            <pc:sldMk cId="1792516733" sldId="2147471474"/>
            <ac:spMk id="4" creationId="{77600279-0FA2-ACEA-CCA1-6B0770E975B1}"/>
          </ac:spMkLst>
        </pc:spChg>
        <pc:spChg chg="add mod ord">
          <ac:chgData name="Laitio Henna" userId="e4135fb4-64c3-42e8-b0d4-db5e239297f6" providerId="ADAL" clId="{5479C9E4-DD68-4CED-8E3E-DE049138DCB9}" dt="2025-06-09T09:05:46.695" v="486" actId="962"/>
          <ac:spMkLst>
            <pc:docMk/>
            <pc:sldMk cId="1792516733" sldId="2147471474"/>
            <ac:spMk id="5" creationId="{4FE65ECB-E46E-C44D-00AA-A20945ABB1B3}"/>
          </ac:spMkLst>
        </pc:spChg>
        <pc:spChg chg="ord">
          <ac:chgData name="Laitio Henna" userId="e4135fb4-64c3-42e8-b0d4-db5e239297f6" providerId="ADAL" clId="{5479C9E4-DD68-4CED-8E3E-DE049138DCB9}" dt="2025-06-09T08:28:55.616" v="47" actId="167"/>
          <ac:spMkLst>
            <pc:docMk/>
            <pc:sldMk cId="1792516733" sldId="2147471474"/>
            <ac:spMk id="6" creationId="{BA7410F4-AE63-316C-1353-1A271FC9F6E3}"/>
          </ac:spMkLst>
        </pc:spChg>
        <pc:spChg chg="del">
          <ac:chgData name="Laitio Henna" userId="e4135fb4-64c3-42e8-b0d4-db5e239297f6" providerId="ADAL" clId="{5479C9E4-DD68-4CED-8E3E-DE049138DCB9}" dt="2025-06-09T08:28:16.798" v="42" actId="478"/>
          <ac:spMkLst>
            <pc:docMk/>
            <pc:sldMk cId="1792516733" sldId="2147471474"/>
            <ac:spMk id="8" creationId="{D552259D-D0C3-4A87-0BCE-A2CEA814C62B}"/>
          </ac:spMkLst>
        </pc:spChg>
        <pc:spChg chg="add mod ord">
          <ac:chgData name="Laitio Henna" userId="e4135fb4-64c3-42e8-b0d4-db5e239297f6" providerId="ADAL" clId="{5479C9E4-DD68-4CED-8E3E-DE049138DCB9}" dt="2025-06-09T09:05:47.866" v="487" actId="962"/>
          <ac:spMkLst>
            <pc:docMk/>
            <pc:sldMk cId="1792516733" sldId="2147471474"/>
            <ac:spMk id="9" creationId="{905A71AA-C4A1-E23A-8A40-4D8559468BF3}"/>
          </ac:spMkLst>
        </pc:spChg>
      </pc:sldChg>
      <pc:sldChg chg="del">
        <pc:chgData name="Laitio Henna" userId="e4135fb4-64c3-42e8-b0d4-db5e239297f6" providerId="ADAL" clId="{5479C9E4-DD68-4CED-8E3E-DE049138DCB9}" dt="2025-06-09T08:28:07.727" v="40" actId="2696"/>
        <pc:sldMkLst>
          <pc:docMk/>
          <pc:sldMk cId="2075651186" sldId="2147471474"/>
        </pc:sldMkLst>
      </pc:sldChg>
      <pc:sldChg chg="del">
        <pc:chgData name="Laitio Henna" userId="e4135fb4-64c3-42e8-b0d4-db5e239297f6" providerId="ADAL" clId="{5479C9E4-DD68-4CED-8E3E-DE049138DCB9}" dt="2025-06-09T08:29:40.945" v="50" actId="47"/>
        <pc:sldMkLst>
          <pc:docMk/>
          <pc:sldMk cId="2320494952" sldId="2147471475"/>
        </pc:sldMkLst>
      </pc:sldChg>
      <pc:sldChg chg="del">
        <pc:chgData name="Laitio Henna" userId="e4135fb4-64c3-42e8-b0d4-db5e239297f6" providerId="ADAL" clId="{5479C9E4-DD68-4CED-8E3E-DE049138DCB9}" dt="2025-06-09T08:30:06.358" v="54" actId="47"/>
        <pc:sldMkLst>
          <pc:docMk/>
          <pc:sldMk cId="2675037377" sldId="2147471476"/>
        </pc:sldMkLst>
      </pc:sldChg>
      <pc:sldChg chg="del">
        <pc:chgData name="Laitio Henna" userId="e4135fb4-64c3-42e8-b0d4-db5e239297f6" providerId="ADAL" clId="{5479C9E4-DD68-4CED-8E3E-DE049138DCB9}" dt="2025-06-09T08:30:42.150" v="58" actId="47"/>
        <pc:sldMkLst>
          <pc:docMk/>
          <pc:sldMk cId="1620181542" sldId="2147471477"/>
        </pc:sldMkLst>
      </pc:sldChg>
      <pc:sldChg chg="del">
        <pc:chgData name="Laitio Henna" userId="e4135fb4-64c3-42e8-b0d4-db5e239297f6" providerId="ADAL" clId="{5479C9E4-DD68-4CED-8E3E-DE049138DCB9}" dt="2025-06-09T08:31:30.274" v="60" actId="47"/>
        <pc:sldMkLst>
          <pc:docMk/>
          <pc:sldMk cId="2161055144" sldId="2147471478"/>
        </pc:sldMkLst>
      </pc:sldChg>
      <pc:sldChg chg="del">
        <pc:chgData name="Laitio Henna" userId="e4135fb4-64c3-42e8-b0d4-db5e239297f6" providerId="ADAL" clId="{5479C9E4-DD68-4CED-8E3E-DE049138DCB9}" dt="2025-06-09T08:31:50.993" v="62" actId="47"/>
        <pc:sldMkLst>
          <pc:docMk/>
          <pc:sldMk cId="2046177365" sldId="2147471479"/>
        </pc:sldMkLst>
      </pc:sldChg>
      <pc:sldChg chg="del">
        <pc:chgData name="Laitio Henna" userId="e4135fb4-64c3-42e8-b0d4-db5e239297f6" providerId="ADAL" clId="{5479C9E4-DD68-4CED-8E3E-DE049138DCB9}" dt="2025-06-09T08:32:24.680" v="67" actId="47"/>
        <pc:sldMkLst>
          <pc:docMk/>
          <pc:sldMk cId="3308957321" sldId="2147471480"/>
        </pc:sldMkLst>
      </pc:sldChg>
      <pc:sldChg chg="del">
        <pc:chgData name="Laitio Henna" userId="e4135fb4-64c3-42e8-b0d4-db5e239297f6" providerId="ADAL" clId="{5479C9E4-DD68-4CED-8E3E-DE049138DCB9}" dt="2025-06-09T08:32:25.806" v="68" actId="47"/>
        <pc:sldMkLst>
          <pc:docMk/>
          <pc:sldMk cId="2819821671" sldId="2147471481"/>
        </pc:sldMkLst>
      </pc:sldChg>
      <pc:sldChg chg="del">
        <pc:chgData name="Laitio Henna" userId="e4135fb4-64c3-42e8-b0d4-db5e239297f6" providerId="ADAL" clId="{5479C9E4-DD68-4CED-8E3E-DE049138DCB9}" dt="2025-06-09T08:32:56.163" v="73" actId="47"/>
        <pc:sldMkLst>
          <pc:docMk/>
          <pc:sldMk cId="3051070504" sldId="2147471482"/>
        </pc:sldMkLst>
      </pc:sldChg>
      <pc:sldChg chg="modSp del mod">
        <pc:chgData name="Laitio Henna" userId="e4135fb4-64c3-42e8-b0d4-db5e239297f6" providerId="ADAL" clId="{5479C9E4-DD68-4CED-8E3E-DE049138DCB9}" dt="2025-06-09T08:34:47.952" v="106" actId="47"/>
        <pc:sldMkLst>
          <pc:docMk/>
          <pc:sldMk cId="197292510" sldId="2147471483"/>
        </pc:sldMkLst>
        <pc:cxnChg chg="mod">
          <ac:chgData name="Laitio Henna" userId="e4135fb4-64c3-42e8-b0d4-db5e239297f6" providerId="ADAL" clId="{5479C9E4-DD68-4CED-8E3E-DE049138DCB9}" dt="2025-06-09T08:33:35.919" v="90" actId="1036"/>
          <ac:cxnSpMkLst>
            <pc:docMk/>
            <pc:sldMk cId="197292510" sldId="2147471483"/>
            <ac:cxnSpMk id="19" creationId="{AC7D8076-070D-B9B0-4CCD-E7471A4F7112}"/>
          </ac:cxnSpMkLst>
        </pc:cxnChg>
        <pc:cxnChg chg="mod">
          <ac:chgData name="Laitio Henna" userId="e4135fb4-64c3-42e8-b0d4-db5e239297f6" providerId="ADAL" clId="{5479C9E4-DD68-4CED-8E3E-DE049138DCB9}" dt="2025-06-09T08:33:40.223" v="99" actId="1036"/>
          <ac:cxnSpMkLst>
            <pc:docMk/>
            <pc:sldMk cId="197292510" sldId="2147471483"/>
            <ac:cxnSpMk id="23" creationId="{EE2B7A93-020F-2289-E01F-75AF7A067090}"/>
          </ac:cxnSpMkLst>
        </pc:cxnChg>
      </pc:sldChg>
      <pc:sldChg chg="modSp del mod">
        <pc:chgData name="Laitio Henna" userId="e4135fb4-64c3-42e8-b0d4-db5e239297f6" providerId="ADAL" clId="{5479C9E4-DD68-4CED-8E3E-DE049138DCB9}" dt="2025-06-09T08:36:00.142" v="114" actId="47"/>
        <pc:sldMkLst>
          <pc:docMk/>
          <pc:sldMk cId="4114789242" sldId="2147471484"/>
        </pc:sldMkLst>
        <pc:spChg chg="mod">
          <ac:chgData name="Laitio Henna" userId="e4135fb4-64c3-42e8-b0d4-db5e239297f6" providerId="ADAL" clId="{5479C9E4-DD68-4CED-8E3E-DE049138DCB9}" dt="2025-06-09T08:34:53.509" v="110" actId="20577"/>
          <ac:spMkLst>
            <pc:docMk/>
            <pc:sldMk cId="4114789242" sldId="2147471484"/>
            <ac:spMk id="3" creationId="{2A7097C8-4A95-9D3E-B103-9B1E0EDB65EC}"/>
          </ac:spMkLst>
        </pc:spChg>
      </pc:sldChg>
      <pc:sldChg chg="del">
        <pc:chgData name="Laitio Henna" userId="e4135fb4-64c3-42e8-b0d4-db5e239297f6" providerId="ADAL" clId="{5479C9E4-DD68-4CED-8E3E-DE049138DCB9}" dt="2025-06-09T08:37:27.192" v="128" actId="47"/>
        <pc:sldMkLst>
          <pc:docMk/>
          <pc:sldMk cId="1291006280" sldId="2147471485"/>
        </pc:sldMkLst>
      </pc:sldChg>
      <pc:sldChg chg="modSp del mod">
        <pc:chgData name="Laitio Henna" userId="e4135fb4-64c3-42e8-b0d4-db5e239297f6" providerId="ADAL" clId="{5479C9E4-DD68-4CED-8E3E-DE049138DCB9}" dt="2025-06-09T08:38:25.588" v="135" actId="47"/>
        <pc:sldMkLst>
          <pc:docMk/>
          <pc:sldMk cId="4059030646" sldId="2147471486"/>
        </pc:sldMkLst>
        <pc:spChg chg="mod">
          <ac:chgData name="Laitio Henna" userId="e4135fb4-64c3-42e8-b0d4-db5e239297f6" providerId="ADAL" clId="{5479C9E4-DD68-4CED-8E3E-DE049138DCB9}" dt="2025-06-09T08:37:36.591" v="131" actId="6549"/>
          <ac:spMkLst>
            <pc:docMk/>
            <pc:sldMk cId="4059030646" sldId="2147471486"/>
            <ac:spMk id="5" creationId="{DD30FAAF-3B90-4821-95EF-4FBA7D5F6302}"/>
          </ac:spMkLst>
        </pc:spChg>
      </pc:sldChg>
      <pc:sldChg chg="del">
        <pc:chgData name="Laitio Henna" userId="e4135fb4-64c3-42e8-b0d4-db5e239297f6" providerId="ADAL" clId="{5479C9E4-DD68-4CED-8E3E-DE049138DCB9}" dt="2025-06-09T08:39:39.970" v="149" actId="47"/>
        <pc:sldMkLst>
          <pc:docMk/>
          <pc:sldMk cId="3117140611" sldId="2147471487"/>
        </pc:sldMkLst>
      </pc:sldChg>
      <pc:sldChg chg="del">
        <pc:chgData name="Laitio Henna" userId="e4135fb4-64c3-42e8-b0d4-db5e239297f6" providerId="ADAL" clId="{5479C9E4-DD68-4CED-8E3E-DE049138DCB9}" dt="2025-06-09T08:40:11.866" v="155" actId="47"/>
        <pc:sldMkLst>
          <pc:docMk/>
          <pc:sldMk cId="1717806932" sldId="2147471488"/>
        </pc:sldMkLst>
      </pc:sldChg>
      <pc:sldChg chg="del">
        <pc:chgData name="Laitio Henna" userId="e4135fb4-64c3-42e8-b0d4-db5e239297f6" providerId="ADAL" clId="{5479C9E4-DD68-4CED-8E3E-DE049138DCB9}" dt="2025-06-09T08:40:54.045" v="167" actId="47"/>
        <pc:sldMkLst>
          <pc:docMk/>
          <pc:sldMk cId="583776632" sldId="2147471489"/>
        </pc:sldMkLst>
      </pc:sldChg>
      <pc:sldChg chg="del">
        <pc:chgData name="Laitio Henna" userId="e4135fb4-64c3-42e8-b0d4-db5e239297f6" providerId="ADAL" clId="{5479C9E4-DD68-4CED-8E3E-DE049138DCB9}" dt="2025-06-09T08:41:40.881" v="176" actId="47"/>
        <pc:sldMkLst>
          <pc:docMk/>
          <pc:sldMk cId="3901109461" sldId="2147471490"/>
        </pc:sldMkLst>
      </pc:sldChg>
      <pc:sldChg chg="del">
        <pc:chgData name="Laitio Henna" userId="e4135fb4-64c3-42e8-b0d4-db5e239297f6" providerId="ADAL" clId="{5479C9E4-DD68-4CED-8E3E-DE049138DCB9}" dt="2025-06-09T08:42:52.755" v="196" actId="47"/>
        <pc:sldMkLst>
          <pc:docMk/>
          <pc:sldMk cId="3425853121" sldId="2147471491"/>
        </pc:sldMkLst>
      </pc:sldChg>
      <pc:sldChg chg="del">
        <pc:chgData name="Laitio Henna" userId="e4135fb4-64c3-42e8-b0d4-db5e239297f6" providerId="ADAL" clId="{5479C9E4-DD68-4CED-8E3E-DE049138DCB9}" dt="2025-06-09T08:43:26.115" v="202" actId="47"/>
        <pc:sldMkLst>
          <pc:docMk/>
          <pc:sldMk cId="1846223817" sldId="2147471492"/>
        </pc:sldMkLst>
      </pc:sldChg>
      <pc:sldChg chg="del">
        <pc:chgData name="Laitio Henna" userId="e4135fb4-64c3-42e8-b0d4-db5e239297f6" providerId="ADAL" clId="{5479C9E4-DD68-4CED-8E3E-DE049138DCB9}" dt="2025-06-09T08:43:34.528" v="203" actId="47"/>
        <pc:sldMkLst>
          <pc:docMk/>
          <pc:sldMk cId="398930988" sldId="2147471493"/>
        </pc:sldMkLst>
      </pc:sldChg>
      <pc:sldChg chg="del">
        <pc:chgData name="Laitio Henna" userId="e4135fb4-64c3-42e8-b0d4-db5e239297f6" providerId="ADAL" clId="{5479C9E4-DD68-4CED-8E3E-DE049138DCB9}" dt="2025-06-09T08:44:36.991" v="209" actId="47"/>
        <pc:sldMkLst>
          <pc:docMk/>
          <pc:sldMk cId="804003063" sldId="2147471494"/>
        </pc:sldMkLst>
      </pc:sldChg>
      <pc:sldChg chg="del">
        <pc:chgData name="Laitio Henna" userId="e4135fb4-64c3-42e8-b0d4-db5e239297f6" providerId="ADAL" clId="{5479C9E4-DD68-4CED-8E3E-DE049138DCB9}" dt="2025-06-09T08:44:37.780" v="210" actId="47"/>
        <pc:sldMkLst>
          <pc:docMk/>
          <pc:sldMk cId="3676973718" sldId="2147471495"/>
        </pc:sldMkLst>
      </pc:sldChg>
      <pc:sldChg chg="del">
        <pc:chgData name="Laitio Henna" userId="e4135fb4-64c3-42e8-b0d4-db5e239297f6" providerId="ADAL" clId="{5479C9E4-DD68-4CED-8E3E-DE049138DCB9}" dt="2025-06-09T08:45:09.894" v="215" actId="47"/>
        <pc:sldMkLst>
          <pc:docMk/>
          <pc:sldMk cId="1294184491" sldId="2147471496"/>
        </pc:sldMkLst>
      </pc:sldChg>
      <pc:sldChg chg="del">
        <pc:chgData name="Laitio Henna" userId="e4135fb4-64c3-42e8-b0d4-db5e239297f6" providerId="ADAL" clId="{5479C9E4-DD68-4CED-8E3E-DE049138DCB9}" dt="2025-06-09T08:49:49.415" v="257" actId="47"/>
        <pc:sldMkLst>
          <pc:docMk/>
          <pc:sldMk cId="2566545459" sldId="2147471497"/>
        </pc:sldMkLst>
      </pc:sldChg>
      <pc:sldChg chg="addSp delSp modSp del mod">
        <pc:chgData name="Laitio Henna" userId="e4135fb4-64c3-42e8-b0d4-db5e239297f6" providerId="ADAL" clId="{5479C9E4-DD68-4CED-8E3E-DE049138DCB9}" dt="2025-06-09T08:49:50.604" v="258" actId="47"/>
        <pc:sldMkLst>
          <pc:docMk/>
          <pc:sldMk cId="3605980741" sldId="2147471498"/>
        </pc:sldMkLst>
        <pc:spChg chg="mod">
          <ac:chgData name="Laitio Henna" userId="e4135fb4-64c3-42e8-b0d4-db5e239297f6" providerId="ADAL" clId="{5479C9E4-DD68-4CED-8E3E-DE049138DCB9}" dt="2025-06-09T08:46:15.302" v="218"/>
          <ac:spMkLst>
            <pc:docMk/>
            <pc:sldMk cId="3605980741" sldId="2147471498"/>
            <ac:spMk id="3" creationId="{B23F8161-8F9F-2855-B322-3CA543CCE8FD}"/>
          </ac:spMkLst>
        </pc:spChg>
        <pc:spChg chg="mod">
          <ac:chgData name="Laitio Henna" userId="e4135fb4-64c3-42e8-b0d4-db5e239297f6" providerId="ADAL" clId="{5479C9E4-DD68-4CED-8E3E-DE049138DCB9}" dt="2025-06-09T08:46:15.302" v="218"/>
          <ac:spMkLst>
            <pc:docMk/>
            <pc:sldMk cId="3605980741" sldId="2147471498"/>
            <ac:spMk id="5" creationId="{4D39E23A-0ADC-1D94-EB20-84EDEEBF6193}"/>
          </ac:spMkLst>
        </pc:spChg>
        <pc:spChg chg="mod">
          <ac:chgData name="Laitio Henna" userId="e4135fb4-64c3-42e8-b0d4-db5e239297f6" providerId="ADAL" clId="{5479C9E4-DD68-4CED-8E3E-DE049138DCB9}" dt="2025-06-09T08:46:15.302" v="218"/>
          <ac:spMkLst>
            <pc:docMk/>
            <pc:sldMk cId="3605980741" sldId="2147471498"/>
            <ac:spMk id="6" creationId="{F780CF8C-B30A-5A74-BBAE-EAA34AD39D05}"/>
          </ac:spMkLst>
        </pc:spChg>
        <pc:spChg chg="mod">
          <ac:chgData name="Laitio Henna" userId="e4135fb4-64c3-42e8-b0d4-db5e239297f6" providerId="ADAL" clId="{5479C9E4-DD68-4CED-8E3E-DE049138DCB9}" dt="2025-06-09T08:46:18.884" v="219"/>
          <ac:spMkLst>
            <pc:docMk/>
            <pc:sldMk cId="3605980741" sldId="2147471498"/>
            <ac:spMk id="9" creationId="{C5F4D01A-A2C7-8102-4623-AFC2758C1A05}"/>
          </ac:spMkLst>
        </pc:spChg>
        <pc:spChg chg="mod">
          <ac:chgData name="Laitio Henna" userId="e4135fb4-64c3-42e8-b0d4-db5e239297f6" providerId="ADAL" clId="{5479C9E4-DD68-4CED-8E3E-DE049138DCB9}" dt="2025-06-09T08:46:18.884" v="219"/>
          <ac:spMkLst>
            <pc:docMk/>
            <pc:sldMk cId="3605980741" sldId="2147471498"/>
            <ac:spMk id="14" creationId="{B3854CB6-DD05-F63E-05AB-042D1D53B8D6}"/>
          </ac:spMkLst>
        </pc:spChg>
        <pc:spChg chg="mod">
          <ac:chgData name="Laitio Henna" userId="e4135fb4-64c3-42e8-b0d4-db5e239297f6" providerId="ADAL" clId="{5479C9E4-DD68-4CED-8E3E-DE049138DCB9}" dt="2025-06-09T08:46:18.884" v="219"/>
          <ac:spMkLst>
            <pc:docMk/>
            <pc:sldMk cId="3605980741" sldId="2147471498"/>
            <ac:spMk id="15" creationId="{C79EAA47-60B6-157E-2D10-F965C2515EFC}"/>
          </ac:spMkLst>
        </pc:spChg>
        <pc:grpChg chg="add mod">
          <ac:chgData name="Laitio Henna" userId="e4135fb4-64c3-42e8-b0d4-db5e239297f6" providerId="ADAL" clId="{5479C9E4-DD68-4CED-8E3E-DE049138DCB9}" dt="2025-06-09T08:46:15.302" v="218"/>
          <ac:grpSpMkLst>
            <pc:docMk/>
            <pc:sldMk cId="3605980741" sldId="2147471498"/>
            <ac:grpSpMk id="2" creationId="{F615EF25-8934-9B3B-1666-A0540B0D07F6}"/>
          </ac:grpSpMkLst>
        </pc:grpChg>
        <pc:grpChg chg="add mod">
          <ac:chgData name="Laitio Henna" userId="e4135fb4-64c3-42e8-b0d4-db5e239297f6" providerId="ADAL" clId="{5479C9E4-DD68-4CED-8E3E-DE049138DCB9}" dt="2025-06-09T08:46:18.884" v="219"/>
          <ac:grpSpMkLst>
            <pc:docMk/>
            <pc:sldMk cId="3605980741" sldId="2147471498"/>
            <ac:grpSpMk id="8" creationId="{AAB542E5-B190-AD74-5E0F-031816B28D80}"/>
          </ac:grpSpMkLst>
        </pc:grpChg>
        <pc:grpChg chg="del">
          <ac:chgData name="Laitio Henna" userId="e4135fb4-64c3-42e8-b0d4-db5e239297f6" providerId="ADAL" clId="{5479C9E4-DD68-4CED-8E3E-DE049138DCB9}" dt="2025-06-09T08:46:14.878" v="217" actId="478"/>
          <ac:grpSpMkLst>
            <pc:docMk/>
            <pc:sldMk cId="3605980741" sldId="2147471498"/>
            <ac:grpSpMk id="13" creationId="{F933ECC1-ABA7-031F-DB46-053877730E16}"/>
          </ac:grpSpMkLst>
        </pc:grpChg>
      </pc:sldChg>
      <pc:sldChg chg="del">
        <pc:chgData name="Laitio Henna" userId="e4135fb4-64c3-42e8-b0d4-db5e239297f6" providerId="ADAL" clId="{5479C9E4-DD68-4CED-8E3E-DE049138DCB9}" dt="2025-06-09T08:49:54.092" v="259" actId="47"/>
        <pc:sldMkLst>
          <pc:docMk/>
          <pc:sldMk cId="1888510603" sldId="2147471499"/>
        </pc:sldMkLst>
      </pc:sldChg>
      <pc:sldChg chg="del">
        <pc:chgData name="Laitio Henna" userId="e4135fb4-64c3-42e8-b0d4-db5e239297f6" providerId="ADAL" clId="{5479C9E4-DD68-4CED-8E3E-DE049138DCB9}" dt="2025-06-09T08:50:06.989" v="260" actId="2696"/>
        <pc:sldMkLst>
          <pc:docMk/>
          <pc:sldMk cId="2044374427" sldId="2147471500"/>
        </pc:sldMkLst>
      </pc:sldChg>
      <pc:sldChg chg="addSp delSp modSp add mod chgLayout">
        <pc:chgData name="Laitio Henna" userId="e4135fb4-64c3-42e8-b0d4-db5e239297f6" providerId="ADAL" clId="{5479C9E4-DD68-4CED-8E3E-DE049138DCB9}" dt="2025-06-09T09:14:04.581" v="559" actId="13244"/>
        <pc:sldMkLst>
          <pc:docMk/>
          <pc:sldMk cId="4236082323" sldId="2147471500"/>
        </pc:sldMkLst>
        <pc:spChg chg="add del mod ord">
          <ac:chgData name="Laitio Henna" userId="e4135fb4-64c3-42e8-b0d4-db5e239297f6" providerId="ADAL" clId="{5479C9E4-DD68-4CED-8E3E-DE049138DCB9}" dt="2025-06-09T08:50:31.289" v="264" actId="478"/>
          <ac:spMkLst>
            <pc:docMk/>
            <pc:sldMk cId="4236082323" sldId="2147471500"/>
            <ac:spMk id="2" creationId="{AA597C4A-F935-49E9-A779-D8CADED6F451}"/>
          </ac:spMkLst>
        </pc:spChg>
        <pc:spChg chg="mod ord">
          <ac:chgData name="Laitio Henna" userId="e4135fb4-64c3-42e8-b0d4-db5e239297f6" providerId="ADAL" clId="{5479C9E4-DD68-4CED-8E3E-DE049138DCB9}" dt="2025-06-09T09:14:04.581" v="559" actId="13244"/>
          <ac:spMkLst>
            <pc:docMk/>
            <pc:sldMk cId="4236082323" sldId="2147471500"/>
            <ac:spMk id="11" creationId="{6D657140-456B-5B1A-1072-BAF88E3E100B}"/>
          </ac:spMkLst>
        </pc:spChg>
        <pc:spChg chg="mod ord">
          <ac:chgData name="Laitio Henna" userId="e4135fb4-64c3-42e8-b0d4-db5e239297f6" providerId="ADAL" clId="{5479C9E4-DD68-4CED-8E3E-DE049138DCB9}" dt="2025-06-09T08:50:49.097" v="272" actId="207"/>
          <ac:spMkLst>
            <pc:docMk/>
            <pc:sldMk cId="4236082323" sldId="2147471500"/>
            <ac:spMk id="12" creationId="{94AED938-6A4C-3872-EF46-9B71CD9807EE}"/>
          </ac:spMkLst>
        </pc:spChg>
        <pc:spChg chg="mod ord">
          <ac:chgData name="Laitio Henna" userId="e4135fb4-64c3-42e8-b0d4-db5e239297f6" providerId="ADAL" clId="{5479C9E4-DD68-4CED-8E3E-DE049138DCB9}" dt="2025-06-09T08:50:25.327" v="262" actId="700"/>
          <ac:spMkLst>
            <pc:docMk/>
            <pc:sldMk cId="4236082323" sldId="2147471500"/>
            <ac:spMk id="19" creationId="{DDEA30CA-1587-990C-B6A6-111BED167312}"/>
          </ac:spMkLst>
        </pc:spChg>
        <pc:grpChg chg="mod ord">
          <ac:chgData name="Laitio Henna" userId="e4135fb4-64c3-42e8-b0d4-db5e239297f6" providerId="ADAL" clId="{5479C9E4-DD68-4CED-8E3E-DE049138DCB9}" dt="2025-06-09T09:10:38.754" v="526" actId="13244"/>
          <ac:grpSpMkLst>
            <pc:docMk/>
            <pc:sldMk cId="4236082323" sldId="2147471500"/>
            <ac:grpSpMk id="18" creationId="{5E439C46-709A-99CC-67E0-B0065A8ADEA3}"/>
          </ac:grpSpMkLst>
        </pc:grpChg>
      </pc:sldChg>
      <pc:sldChg chg="del">
        <pc:chgData name="Laitio Henna" userId="e4135fb4-64c3-42e8-b0d4-db5e239297f6" providerId="ADAL" clId="{5479C9E4-DD68-4CED-8E3E-DE049138DCB9}" dt="2025-06-09T08:52:25.917" v="289" actId="47"/>
        <pc:sldMkLst>
          <pc:docMk/>
          <pc:sldMk cId="2558379988" sldId="2147471501"/>
        </pc:sldMkLst>
      </pc:sldChg>
      <pc:sldChg chg="del">
        <pc:chgData name="Laitio Henna" userId="e4135fb4-64c3-42e8-b0d4-db5e239297f6" providerId="ADAL" clId="{5479C9E4-DD68-4CED-8E3E-DE049138DCB9}" dt="2025-06-09T08:53:02.852" v="297" actId="47"/>
        <pc:sldMkLst>
          <pc:docMk/>
          <pc:sldMk cId="1703131435" sldId="2147471502"/>
        </pc:sldMkLst>
      </pc:sldChg>
      <pc:sldChg chg="add del">
        <pc:chgData name="Laitio Henna" userId="e4135fb4-64c3-42e8-b0d4-db5e239297f6" providerId="ADAL" clId="{5479C9E4-DD68-4CED-8E3E-DE049138DCB9}" dt="2025-06-09T08:55:23.931" v="315" actId="47"/>
        <pc:sldMkLst>
          <pc:docMk/>
          <pc:sldMk cId="0" sldId="2147471503"/>
        </pc:sldMkLst>
      </pc:sldChg>
      <pc:sldChg chg="del">
        <pc:chgData name="Laitio Henna" userId="e4135fb4-64c3-42e8-b0d4-db5e239297f6" providerId="ADAL" clId="{5479C9E4-DD68-4CED-8E3E-DE049138DCB9}" dt="2025-06-09T08:55:28.653" v="316" actId="47"/>
        <pc:sldMkLst>
          <pc:docMk/>
          <pc:sldMk cId="2792927926" sldId="2147471504"/>
        </pc:sldMkLst>
      </pc:sldChg>
      <pc:sldChg chg="del">
        <pc:chgData name="Laitio Henna" userId="e4135fb4-64c3-42e8-b0d4-db5e239297f6" providerId="ADAL" clId="{5479C9E4-DD68-4CED-8E3E-DE049138DCB9}" dt="2025-06-09T08:56:35.255" v="323" actId="47"/>
        <pc:sldMkLst>
          <pc:docMk/>
          <pc:sldMk cId="2859920344" sldId="2147471505"/>
        </pc:sldMkLst>
      </pc:sldChg>
      <pc:sldChg chg="del">
        <pc:chgData name="Laitio Henna" userId="e4135fb4-64c3-42e8-b0d4-db5e239297f6" providerId="ADAL" clId="{5479C9E4-DD68-4CED-8E3E-DE049138DCB9}" dt="2025-06-09T08:57:07.262" v="333" actId="47"/>
        <pc:sldMkLst>
          <pc:docMk/>
          <pc:sldMk cId="2391111096" sldId="2147471506"/>
        </pc:sldMkLst>
      </pc:sldChg>
      <pc:sldChg chg="del">
        <pc:chgData name="Laitio Henna" userId="e4135fb4-64c3-42e8-b0d4-db5e239297f6" providerId="ADAL" clId="{5479C9E4-DD68-4CED-8E3E-DE049138DCB9}" dt="2025-06-09T08:57:25.006" v="335" actId="47"/>
        <pc:sldMkLst>
          <pc:docMk/>
          <pc:sldMk cId="674360847" sldId="2147471507"/>
        </pc:sldMkLst>
      </pc:sldChg>
      <pc:sldChg chg="del">
        <pc:chgData name="Laitio Henna" userId="e4135fb4-64c3-42e8-b0d4-db5e239297f6" providerId="ADAL" clId="{5479C9E4-DD68-4CED-8E3E-DE049138DCB9}" dt="2025-06-09T08:58:19.354" v="376" actId="47"/>
        <pc:sldMkLst>
          <pc:docMk/>
          <pc:sldMk cId="105609675" sldId="2147471508"/>
        </pc:sldMkLst>
      </pc:sldChg>
      <pc:sldChg chg="del">
        <pc:chgData name="Laitio Henna" userId="e4135fb4-64c3-42e8-b0d4-db5e239297f6" providerId="ADAL" clId="{5479C9E4-DD68-4CED-8E3E-DE049138DCB9}" dt="2025-06-09T08:58:26.189" v="377" actId="2696"/>
        <pc:sldMkLst>
          <pc:docMk/>
          <pc:sldMk cId="3459628677" sldId="2147471509"/>
        </pc:sldMkLst>
      </pc:sldChg>
      <pc:sldChg chg="addSp delSp modSp add mod modNotesTx">
        <pc:chgData name="Laitio Henna" userId="e4135fb4-64c3-42e8-b0d4-db5e239297f6" providerId="ADAL" clId="{5479C9E4-DD68-4CED-8E3E-DE049138DCB9}" dt="2025-06-09T08:58:58.593" v="388" actId="20577"/>
        <pc:sldMkLst>
          <pc:docMk/>
          <pc:sldMk cId="3579721116" sldId="2147471509"/>
        </pc:sldMkLst>
        <pc:spChg chg="mod">
          <ac:chgData name="Laitio Henna" userId="e4135fb4-64c3-42e8-b0d4-db5e239297f6" providerId="ADAL" clId="{5479C9E4-DD68-4CED-8E3E-DE049138DCB9}" dt="2025-06-09T08:58:58.593" v="388" actId="20577"/>
          <ac:spMkLst>
            <pc:docMk/>
            <pc:sldMk cId="3579721116" sldId="2147471509"/>
            <ac:spMk id="2" creationId="{ECED0CE1-23B9-525D-2954-3A7AF53FE930}"/>
          </ac:spMkLst>
        </pc:spChg>
        <pc:spChg chg="del">
          <ac:chgData name="Laitio Henna" userId="e4135fb4-64c3-42e8-b0d4-db5e239297f6" providerId="ADAL" clId="{5479C9E4-DD68-4CED-8E3E-DE049138DCB9}" dt="2025-06-09T08:58:32.818" v="379" actId="478"/>
          <ac:spMkLst>
            <pc:docMk/>
            <pc:sldMk cId="3579721116" sldId="2147471509"/>
            <ac:spMk id="3" creationId="{50D9FC1C-FFC5-5F71-5A64-F18C6E79427B}"/>
          </ac:spMkLst>
        </pc:spChg>
        <pc:spChg chg="add mod">
          <ac:chgData name="Laitio Henna" userId="e4135fb4-64c3-42e8-b0d4-db5e239297f6" providerId="ADAL" clId="{5479C9E4-DD68-4CED-8E3E-DE049138DCB9}" dt="2025-06-09T08:58:38.543" v="380"/>
          <ac:spMkLst>
            <pc:docMk/>
            <pc:sldMk cId="3579721116" sldId="2147471509"/>
            <ac:spMk id="4" creationId="{6C4EEE60-95D0-AE33-2C9F-0DAFFC1CE620}"/>
          </ac:spMkLst>
        </pc:spChg>
        <pc:spChg chg="add mod">
          <ac:chgData name="Laitio Henna" userId="e4135fb4-64c3-42e8-b0d4-db5e239297f6" providerId="ADAL" clId="{5479C9E4-DD68-4CED-8E3E-DE049138DCB9}" dt="2025-06-09T08:58:38.543" v="380"/>
          <ac:spMkLst>
            <pc:docMk/>
            <pc:sldMk cId="3579721116" sldId="2147471509"/>
            <ac:spMk id="5" creationId="{92DE8071-C9A5-2DFF-A083-49DA42968D9C}"/>
          </ac:spMkLst>
        </pc:spChg>
      </pc:sldChg>
      <pc:sldChg chg="del">
        <pc:chgData name="Laitio Henna" userId="e4135fb4-64c3-42e8-b0d4-db5e239297f6" providerId="ADAL" clId="{5479C9E4-DD68-4CED-8E3E-DE049138DCB9}" dt="2025-06-09T08:59:08.600" v="390" actId="47"/>
        <pc:sldMkLst>
          <pc:docMk/>
          <pc:sldMk cId="1833598974" sldId="2147471510"/>
        </pc:sldMkLst>
      </pc:sldChg>
      <pc:sldChg chg="del">
        <pc:chgData name="Laitio Henna" userId="e4135fb4-64c3-42e8-b0d4-db5e239297f6" providerId="ADAL" clId="{5479C9E4-DD68-4CED-8E3E-DE049138DCB9}" dt="2025-06-09T08:59:24.648" v="392" actId="47"/>
        <pc:sldMkLst>
          <pc:docMk/>
          <pc:sldMk cId="2486573503" sldId="2147471511"/>
        </pc:sldMkLst>
      </pc:sldChg>
      <pc:sldChg chg="del">
        <pc:chgData name="Laitio Henna" userId="e4135fb4-64c3-42e8-b0d4-db5e239297f6" providerId="ADAL" clId="{5479C9E4-DD68-4CED-8E3E-DE049138DCB9}" dt="2025-06-09T09:00:38.470" v="403" actId="47"/>
        <pc:sldMkLst>
          <pc:docMk/>
          <pc:sldMk cId="2753757962" sldId="2147471512"/>
        </pc:sldMkLst>
      </pc:sldChg>
      <pc:sldChg chg="delSp del mod">
        <pc:chgData name="Laitio Henna" userId="e4135fb4-64c3-42e8-b0d4-db5e239297f6" providerId="ADAL" clId="{5479C9E4-DD68-4CED-8E3E-DE049138DCB9}" dt="2025-06-09T09:00:40.458" v="404" actId="2696"/>
        <pc:sldMkLst>
          <pc:docMk/>
          <pc:sldMk cId="2725222145" sldId="2147471513"/>
        </pc:sldMkLst>
        <pc:spChg chg="del">
          <ac:chgData name="Laitio Henna" userId="e4135fb4-64c3-42e8-b0d4-db5e239297f6" providerId="ADAL" clId="{5479C9E4-DD68-4CED-8E3E-DE049138DCB9}" dt="2025-06-09T09:00:31.109" v="402" actId="478"/>
          <ac:spMkLst>
            <pc:docMk/>
            <pc:sldMk cId="2725222145" sldId="2147471513"/>
            <ac:spMk id="14" creationId="{6D91BD7A-9FC3-CCD4-254F-2A2582EB737B}"/>
          </ac:spMkLst>
        </pc:spChg>
      </pc:sldChg>
      <pc:sldChg chg="addSp modSp add mod">
        <pc:chgData name="Laitio Henna" userId="e4135fb4-64c3-42e8-b0d4-db5e239297f6" providerId="ADAL" clId="{5479C9E4-DD68-4CED-8E3E-DE049138DCB9}" dt="2025-06-09T09:01:11.043" v="418" actId="1038"/>
        <pc:sldMkLst>
          <pc:docMk/>
          <pc:sldMk cId="3105581376" sldId="2147471513"/>
        </pc:sldMkLst>
        <pc:spChg chg="mod">
          <ac:chgData name="Laitio Henna" userId="e4135fb4-64c3-42e8-b0d4-db5e239297f6" providerId="ADAL" clId="{5479C9E4-DD68-4CED-8E3E-DE049138DCB9}" dt="2025-06-09T09:00:50.536" v="406" actId="20577"/>
          <ac:spMkLst>
            <pc:docMk/>
            <pc:sldMk cId="3105581376" sldId="2147471513"/>
            <ac:spMk id="2" creationId="{2B398C9C-6CD4-B6A5-7358-37F4E93B985A}"/>
          </ac:spMkLst>
        </pc:spChg>
        <pc:spChg chg="mod">
          <ac:chgData name="Laitio Henna" userId="e4135fb4-64c3-42e8-b0d4-db5e239297f6" providerId="ADAL" clId="{5479C9E4-DD68-4CED-8E3E-DE049138DCB9}" dt="2025-06-09T09:01:11.043" v="418" actId="1038"/>
          <ac:spMkLst>
            <pc:docMk/>
            <pc:sldMk cId="3105581376" sldId="2147471513"/>
            <ac:spMk id="3" creationId="{2C296359-5F8D-D75A-82F9-3E37532ED5AC}"/>
          </ac:spMkLst>
        </pc:spChg>
        <pc:spChg chg="add mod">
          <ac:chgData name="Laitio Henna" userId="e4135fb4-64c3-42e8-b0d4-db5e239297f6" providerId="ADAL" clId="{5479C9E4-DD68-4CED-8E3E-DE049138DCB9}" dt="2025-06-09T09:00:57.925" v="407"/>
          <ac:spMkLst>
            <pc:docMk/>
            <pc:sldMk cId="3105581376" sldId="2147471513"/>
            <ac:spMk id="4" creationId="{5E63979E-937A-428D-106E-AA9023CD582D}"/>
          </ac:spMkLst>
        </pc:spChg>
        <pc:spChg chg="add mod">
          <ac:chgData name="Laitio Henna" userId="e4135fb4-64c3-42e8-b0d4-db5e239297f6" providerId="ADAL" clId="{5479C9E4-DD68-4CED-8E3E-DE049138DCB9}" dt="2025-06-09T09:00:57.925" v="407"/>
          <ac:spMkLst>
            <pc:docMk/>
            <pc:sldMk cId="3105581376" sldId="2147471513"/>
            <ac:spMk id="5" creationId="{7FE9FF0A-31D3-177A-9B88-037E098B1EE4}"/>
          </ac:spMkLst>
        </pc:spChg>
        <pc:spChg chg="mod">
          <ac:chgData name="Laitio Henna" userId="e4135fb4-64c3-42e8-b0d4-db5e239297f6" providerId="ADAL" clId="{5479C9E4-DD68-4CED-8E3E-DE049138DCB9}" dt="2025-06-09T09:01:11.043" v="418" actId="1038"/>
          <ac:spMkLst>
            <pc:docMk/>
            <pc:sldMk cId="3105581376" sldId="2147471513"/>
            <ac:spMk id="6" creationId="{C23BC28E-56C5-6F93-46D5-3BD0B3002CEF}"/>
          </ac:spMkLst>
        </pc:spChg>
        <pc:spChg chg="mod">
          <ac:chgData name="Laitio Henna" userId="e4135fb4-64c3-42e8-b0d4-db5e239297f6" providerId="ADAL" clId="{5479C9E4-DD68-4CED-8E3E-DE049138DCB9}" dt="2025-06-09T09:01:11.043" v="418" actId="1038"/>
          <ac:spMkLst>
            <pc:docMk/>
            <pc:sldMk cId="3105581376" sldId="2147471513"/>
            <ac:spMk id="7" creationId="{D0B71882-F753-E66F-EB05-30167ED0CC7A}"/>
          </ac:spMkLst>
        </pc:spChg>
        <pc:spChg chg="mod">
          <ac:chgData name="Laitio Henna" userId="e4135fb4-64c3-42e8-b0d4-db5e239297f6" providerId="ADAL" clId="{5479C9E4-DD68-4CED-8E3E-DE049138DCB9}" dt="2025-06-09T09:01:11.043" v="418" actId="1038"/>
          <ac:spMkLst>
            <pc:docMk/>
            <pc:sldMk cId="3105581376" sldId="2147471513"/>
            <ac:spMk id="8" creationId="{661129FC-1F94-7BC9-49EE-F41FD3505DC7}"/>
          </ac:spMkLst>
        </pc:spChg>
        <pc:spChg chg="mod">
          <ac:chgData name="Laitio Henna" userId="e4135fb4-64c3-42e8-b0d4-db5e239297f6" providerId="ADAL" clId="{5479C9E4-DD68-4CED-8E3E-DE049138DCB9}" dt="2025-06-09T09:01:11.043" v="418" actId="1038"/>
          <ac:spMkLst>
            <pc:docMk/>
            <pc:sldMk cId="3105581376" sldId="2147471513"/>
            <ac:spMk id="9" creationId="{D8175D83-E166-0C9E-206B-DFAB27745DD8}"/>
          </ac:spMkLst>
        </pc:spChg>
        <pc:spChg chg="mod">
          <ac:chgData name="Laitio Henna" userId="e4135fb4-64c3-42e8-b0d4-db5e239297f6" providerId="ADAL" clId="{5479C9E4-DD68-4CED-8E3E-DE049138DCB9}" dt="2025-06-09T09:01:11.043" v="418" actId="1038"/>
          <ac:spMkLst>
            <pc:docMk/>
            <pc:sldMk cId="3105581376" sldId="2147471513"/>
            <ac:spMk id="10" creationId="{9916FDDF-6547-3674-9BC1-56A1DA48D501}"/>
          </ac:spMkLst>
        </pc:spChg>
        <pc:spChg chg="mod">
          <ac:chgData name="Laitio Henna" userId="e4135fb4-64c3-42e8-b0d4-db5e239297f6" providerId="ADAL" clId="{5479C9E4-DD68-4CED-8E3E-DE049138DCB9}" dt="2025-06-09T09:01:11.043" v="418" actId="1038"/>
          <ac:spMkLst>
            <pc:docMk/>
            <pc:sldMk cId="3105581376" sldId="2147471513"/>
            <ac:spMk id="11" creationId="{4894DCF7-D270-EFE6-A06C-1BC78429DC1B}"/>
          </ac:spMkLst>
        </pc:spChg>
        <pc:spChg chg="mod">
          <ac:chgData name="Laitio Henna" userId="e4135fb4-64c3-42e8-b0d4-db5e239297f6" providerId="ADAL" clId="{5479C9E4-DD68-4CED-8E3E-DE049138DCB9}" dt="2025-06-09T09:01:11.043" v="418" actId="1038"/>
          <ac:spMkLst>
            <pc:docMk/>
            <pc:sldMk cId="3105581376" sldId="2147471513"/>
            <ac:spMk id="12" creationId="{B65D3622-60BD-D209-CC40-9E0F6828EF66}"/>
          </ac:spMkLst>
        </pc:spChg>
        <pc:spChg chg="mod">
          <ac:chgData name="Laitio Henna" userId="e4135fb4-64c3-42e8-b0d4-db5e239297f6" providerId="ADAL" clId="{5479C9E4-DD68-4CED-8E3E-DE049138DCB9}" dt="2025-06-09T09:01:11.043" v="418" actId="1038"/>
          <ac:spMkLst>
            <pc:docMk/>
            <pc:sldMk cId="3105581376" sldId="2147471513"/>
            <ac:spMk id="13" creationId="{9568A0F4-DBC5-BD21-19C9-AE3FC2190D21}"/>
          </ac:spMkLst>
        </pc:spChg>
        <pc:spChg chg="mod">
          <ac:chgData name="Laitio Henna" userId="e4135fb4-64c3-42e8-b0d4-db5e239297f6" providerId="ADAL" clId="{5479C9E4-DD68-4CED-8E3E-DE049138DCB9}" dt="2025-06-09T09:01:11.043" v="418" actId="1038"/>
          <ac:spMkLst>
            <pc:docMk/>
            <pc:sldMk cId="3105581376" sldId="2147471513"/>
            <ac:spMk id="16" creationId="{09665411-FC52-E9C9-CE35-776F22F3F8C5}"/>
          </ac:spMkLst>
        </pc:spChg>
      </pc:sldChg>
      <pc:sldChg chg="del">
        <pc:chgData name="Laitio Henna" userId="e4135fb4-64c3-42e8-b0d4-db5e239297f6" providerId="ADAL" clId="{5479C9E4-DD68-4CED-8E3E-DE049138DCB9}" dt="2025-06-09T09:02:31.638" v="447" actId="47"/>
        <pc:sldMkLst>
          <pc:docMk/>
          <pc:sldMk cId="3832311801" sldId="2147471514"/>
        </pc:sldMkLst>
      </pc:sldChg>
      <pc:sldChg chg="del">
        <pc:chgData name="Laitio Henna" userId="e4135fb4-64c3-42e8-b0d4-db5e239297f6" providerId="ADAL" clId="{5479C9E4-DD68-4CED-8E3E-DE049138DCB9}" dt="2025-06-09T09:03:07.482" v="452" actId="47"/>
        <pc:sldMkLst>
          <pc:docMk/>
          <pc:sldMk cId="485249376" sldId="2147471515"/>
        </pc:sldMkLst>
      </pc:sldChg>
      <pc:sldChg chg="del">
        <pc:chgData name="Laitio Henna" userId="e4135fb4-64c3-42e8-b0d4-db5e239297f6" providerId="ADAL" clId="{5479C9E4-DD68-4CED-8E3E-DE049138DCB9}" dt="2025-06-09T09:03:10.885" v="453" actId="47"/>
        <pc:sldMkLst>
          <pc:docMk/>
          <pc:sldMk cId="4214716390" sldId="2147471516"/>
        </pc:sldMkLst>
      </pc:sldChg>
      <pc:sldChg chg="del">
        <pc:chgData name="Laitio Henna" userId="e4135fb4-64c3-42e8-b0d4-db5e239297f6" providerId="ADAL" clId="{5479C9E4-DD68-4CED-8E3E-DE049138DCB9}" dt="2025-06-09T09:03:13.207" v="454" actId="47"/>
        <pc:sldMkLst>
          <pc:docMk/>
          <pc:sldMk cId="3894540000" sldId="2147471517"/>
        </pc:sldMkLst>
      </pc:sldChg>
      <pc:sldChg chg="del">
        <pc:chgData name="Laitio Henna" userId="e4135fb4-64c3-42e8-b0d4-db5e239297f6" providerId="ADAL" clId="{5479C9E4-DD68-4CED-8E3E-DE049138DCB9}" dt="2025-06-09T09:04:52.674" v="482" actId="47"/>
        <pc:sldMkLst>
          <pc:docMk/>
          <pc:sldMk cId="2423811424" sldId="2147471518"/>
        </pc:sldMkLst>
      </pc:sldChg>
      <pc:sldChg chg="del">
        <pc:chgData name="Laitio Henna" userId="e4135fb4-64c3-42e8-b0d4-db5e239297f6" providerId="ADAL" clId="{5479C9E4-DD68-4CED-8E3E-DE049138DCB9}" dt="2025-06-09T09:04:54.477" v="483" actId="47"/>
        <pc:sldMkLst>
          <pc:docMk/>
          <pc:sldMk cId="3224759809" sldId="2147471519"/>
        </pc:sldMkLst>
      </pc:sldChg>
      <pc:sldChg chg="addSp delSp modSp add mod">
        <pc:chgData name="Laitio Henna" userId="e4135fb4-64c3-42e8-b0d4-db5e239297f6" providerId="ADAL" clId="{5479C9E4-DD68-4CED-8E3E-DE049138DCB9}" dt="2025-06-09T08:34:11.865" v="102"/>
        <pc:sldMkLst>
          <pc:docMk/>
          <pc:sldMk cId="368596306" sldId="2147471520"/>
        </pc:sldMkLst>
        <pc:spChg chg="add mod">
          <ac:chgData name="Laitio Henna" userId="e4135fb4-64c3-42e8-b0d4-db5e239297f6" providerId="ADAL" clId="{5479C9E4-DD68-4CED-8E3E-DE049138DCB9}" dt="2025-06-09T08:34:11.865" v="102"/>
          <ac:spMkLst>
            <pc:docMk/>
            <pc:sldMk cId="368596306" sldId="2147471520"/>
            <ac:spMk id="3" creationId="{650FFF03-B120-EAE7-2B97-7A6E4E34F82B}"/>
          </ac:spMkLst>
        </pc:spChg>
        <pc:spChg chg="add mod">
          <ac:chgData name="Laitio Henna" userId="e4135fb4-64c3-42e8-b0d4-db5e239297f6" providerId="ADAL" clId="{5479C9E4-DD68-4CED-8E3E-DE049138DCB9}" dt="2025-06-09T08:34:11.865" v="102"/>
          <ac:spMkLst>
            <pc:docMk/>
            <pc:sldMk cId="368596306" sldId="2147471520"/>
            <ac:spMk id="4" creationId="{5B2FE8BE-4A24-E162-BC36-46EA83415906}"/>
          </ac:spMkLst>
        </pc:spChg>
        <pc:spChg chg="del">
          <ac:chgData name="Laitio Henna" userId="e4135fb4-64c3-42e8-b0d4-db5e239297f6" providerId="ADAL" clId="{5479C9E4-DD68-4CED-8E3E-DE049138DCB9}" dt="2025-06-09T08:34:06.312" v="101" actId="478"/>
          <ac:spMkLst>
            <pc:docMk/>
            <pc:sldMk cId="368596306" sldId="2147471520"/>
            <ac:spMk id="21" creationId="{DAEDEF9F-D45B-F848-EEE2-6C3D703F803C}"/>
          </ac:spMkLst>
        </pc:spChg>
      </pc:sldChg>
      <pc:sldChg chg="addSp delSp modSp add mod">
        <pc:chgData name="Laitio Henna" userId="e4135fb4-64c3-42e8-b0d4-db5e239297f6" providerId="ADAL" clId="{5479C9E4-DD68-4CED-8E3E-DE049138DCB9}" dt="2025-06-09T08:34:25.592" v="104"/>
        <pc:sldMkLst>
          <pc:docMk/>
          <pc:sldMk cId="3933559284" sldId="2147471521"/>
        </pc:sldMkLst>
        <pc:spChg chg="del">
          <ac:chgData name="Laitio Henna" userId="e4135fb4-64c3-42e8-b0d4-db5e239297f6" providerId="ADAL" clId="{5479C9E4-DD68-4CED-8E3E-DE049138DCB9}" dt="2025-06-09T08:34:25.223" v="103" actId="478"/>
          <ac:spMkLst>
            <pc:docMk/>
            <pc:sldMk cId="3933559284" sldId="2147471521"/>
            <ac:spMk id="3" creationId="{B7F2882A-AAA3-52E6-03D5-38B9097C0B10}"/>
          </ac:spMkLst>
        </pc:spChg>
        <pc:spChg chg="add mod">
          <ac:chgData name="Laitio Henna" userId="e4135fb4-64c3-42e8-b0d4-db5e239297f6" providerId="ADAL" clId="{5479C9E4-DD68-4CED-8E3E-DE049138DCB9}" dt="2025-06-09T08:34:25.592" v="104"/>
          <ac:spMkLst>
            <pc:docMk/>
            <pc:sldMk cId="3933559284" sldId="2147471521"/>
            <ac:spMk id="4" creationId="{6BF9F879-4E85-68F4-AC58-AB90545769FD}"/>
          </ac:spMkLst>
        </pc:spChg>
        <pc:spChg chg="add mod">
          <ac:chgData name="Laitio Henna" userId="e4135fb4-64c3-42e8-b0d4-db5e239297f6" providerId="ADAL" clId="{5479C9E4-DD68-4CED-8E3E-DE049138DCB9}" dt="2025-06-09T08:34:25.592" v="104"/>
          <ac:spMkLst>
            <pc:docMk/>
            <pc:sldMk cId="3933559284" sldId="2147471521"/>
            <ac:spMk id="5" creationId="{B1D1F238-F258-0AC7-23E3-3AC404A64661}"/>
          </ac:spMkLst>
        </pc:spChg>
      </pc:sldChg>
      <pc:sldMasterChg chg="delSldLayout">
        <pc:chgData name="Laitio Henna" userId="e4135fb4-64c3-42e8-b0d4-db5e239297f6" providerId="ADAL" clId="{5479C9E4-DD68-4CED-8E3E-DE049138DCB9}" dt="2025-06-09T09:04:54.477" v="483" actId="47"/>
        <pc:sldMasterMkLst>
          <pc:docMk/>
          <pc:sldMasterMk cId="3469190330" sldId="2147483660"/>
        </pc:sldMasterMkLst>
        <pc:sldLayoutChg chg="del">
          <pc:chgData name="Laitio Henna" userId="e4135fb4-64c3-42e8-b0d4-db5e239297f6" providerId="ADAL" clId="{5479C9E4-DD68-4CED-8E3E-DE049138DCB9}" dt="2025-06-09T08:25:31.984" v="7" actId="47"/>
          <pc:sldLayoutMkLst>
            <pc:docMk/>
            <pc:sldMasterMk cId="3469190330" sldId="2147483660"/>
            <pc:sldLayoutMk cId="2628261339" sldId="2147483715"/>
          </pc:sldLayoutMkLst>
        </pc:sldLayoutChg>
        <pc:sldLayoutChg chg="del">
          <pc:chgData name="Laitio Henna" userId="e4135fb4-64c3-42e8-b0d4-db5e239297f6" providerId="ADAL" clId="{5479C9E4-DD68-4CED-8E3E-DE049138DCB9}" dt="2025-06-09T08:45:09.894" v="215" actId="47"/>
          <pc:sldLayoutMkLst>
            <pc:docMk/>
            <pc:sldMasterMk cId="3469190330" sldId="2147483660"/>
            <pc:sldLayoutMk cId="282880410" sldId="2147483716"/>
          </pc:sldLayoutMkLst>
        </pc:sldLayoutChg>
        <pc:sldLayoutChg chg="del">
          <pc:chgData name="Laitio Henna" userId="e4135fb4-64c3-42e8-b0d4-db5e239297f6" providerId="ADAL" clId="{5479C9E4-DD68-4CED-8E3E-DE049138DCB9}" dt="2025-06-09T08:59:08.600" v="390" actId="47"/>
          <pc:sldLayoutMkLst>
            <pc:docMk/>
            <pc:sldMasterMk cId="3469190330" sldId="2147483660"/>
            <pc:sldLayoutMk cId="630247522" sldId="2147483717"/>
          </pc:sldLayoutMkLst>
        </pc:sldLayoutChg>
        <pc:sldLayoutChg chg="del">
          <pc:chgData name="Laitio Henna" userId="e4135fb4-64c3-42e8-b0d4-db5e239297f6" providerId="ADAL" clId="{5479C9E4-DD68-4CED-8E3E-DE049138DCB9}" dt="2025-06-09T09:03:13.207" v="454" actId="47"/>
          <pc:sldLayoutMkLst>
            <pc:docMk/>
            <pc:sldMasterMk cId="3469190330" sldId="2147483660"/>
            <pc:sldLayoutMk cId="1250787240" sldId="2147483718"/>
          </pc:sldLayoutMkLst>
        </pc:sldLayoutChg>
        <pc:sldLayoutChg chg="del">
          <pc:chgData name="Laitio Henna" userId="e4135fb4-64c3-42e8-b0d4-db5e239297f6" providerId="ADAL" clId="{5479C9E4-DD68-4CED-8E3E-DE049138DCB9}" dt="2025-06-09T08:59:24.648" v="392" actId="47"/>
          <pc:sldLayoutMkLst>
            <pc:docMk/>
            <pc:sldMasterMk cId="3469190330" sldId="2147483660"/>
            <pc:sldLayoutMk cId="1460304406" sldId="2147483719"/>
          </pc:sldLayoutMkLst>
        </pc:sldLayoutChg>
        <pc:sldLayoutChg chg="del">
          <pc:chgData name="Laitio Henna" userId="e4135fb4-64c3-42e8-b0d4-db5e239297f6" providerId="ADAL" clId="{5479C9E4-DD68-4CED-8E3E-DE049138DCB9}" dt="2025-06-09T09:03:10.885" v="453" actId="47"/>
          <pc:sldLayoutMkLst>
            <pc:docMk/>
            <pc:sldMasterMk cId="3469190330" sldId="2147483660"/>
            <pc:sldLayoutMk cId="2369150544" sldId="2147483720"/>
          </pc:sldLayoutMkLst>
        </pc:sldLayoutChg>
        <pc:sldLayoutChg chg="del">
          <pc:chgData name="Laitio Henna" userId="e4135fb4-64c3-42e8-b0d4-db5e239297f6" providerId="ADAL" clId="{5479C9E4-DD68-4CED-8E3E-DE049138DCB9}" dt="2025-06-09T08:55:28.653" v="316" actId="47"/>
          <pc:sldLayoutMkLst>
            <pc:docMk/>
            <pc:sldMasterMk cId="3469190330" sldId="2147483660"/>
            <pc:sldLayoutMk cId="4197598992" sldId="2147483722"/>
          </pc:sldLayoutMkLst>
        </pc:sldLayoutChg>
        <pc:sldLayoutChg chg="del">
          <pc:chgData name="Laitio Henna" userId="e4135fb4-64c3-42e8-b0d4-db5e239297f6" providerId="ADAL" clId="{5479C9E4-DD68-4CED-8E3E-DE049138DCB9}" dt="2025-06-09T09:04:52.674" v="482" actId="47"/>
          <pc:sldLayoutMkLst>
            <pc:docMk/>
            <pc:sldMasterMk cId="3469190330" sldId="2147483660"/>
            <pc:sldLayoutMk cId="490331444" sldId="2147483723"/>
          </pc:sldLayoutMkLst>
        </pc:sldLayoutChg>
        <pc:sldLayoutChg chg="del">
          <pc:chgData name="Laitio Henna" userId="e4135fb4-64c3-42e8-b0d4-db5e239297f6" providerId="ADAL" clId="{5479C9E4-DD68-4CED-8E3E-DE049138DCB9}" dt="2025-06-09T09:04:54.477" v="483" actId="47"/>
          <pc:sldLayoutMkLst>
            <pc:docMk/>
            <pc:sldMasterMk cId="3469190330" sldId="2147483660"/>
            <pc:sldLayoutMk cId="1879170397" sldId="2147483724"/>
          </pc:sldLayoutMkLst>
        </pc:sldLayoutChg>
      </pc:sldMasterChg>
    </pc:docChg>
  </pc:docChgLst>
  <pc:docChgLst>
    <pc:chgData name="Mattila-Holappa Pauliina" userId="S::pauliina.mattila-holappa@ttl.fi::8d43dceb-203c-48ec-8ada-478ee4fcfc71" providerId="AD" clId="Web-{FE20A077-CF3A-4309-A8D6-213BB07B4DB2}"/>
    <pc:docChg chg="modSld sldOrd">
      <pc:chgData name="Mattila-Holappa Pauliina" userId="S::pauliina.mattila-holappa@ttl.fi::8d43dceb-203c-48ec-8ada-478ee4fcfc71" providerId="AD" clId="Web-{FE20A077-CF3A-4309-A8D6-213BB07B4DB2}" dt="2025-06-09T11:16:14.118" v="217" actId="20577"/>
      <pc:docMkLst>
        <pc:docMk/>
      </pc:docMkLst>
      <pc:sldChg chg="modSp">
        <pc:chgData name="Mattila-Holappa Pauliina" userId="S::pauliina.mattila-holappa@ttl.fi::8d43dceb-203c-48ec-8ada-478ee4fcfc71" providerId="AD" clId="Web-{FE20A077-CF3A-4309-A8D6-213BB07B4DB2}" dt="2025-06-09T11:16:14.118" v="217" actId="20577"/>
        <pc:sldMkLst>
          <pc:docMk/>
          <pc:sldMk cId="1293837926" sldId="2103813677"/>
        </pc:sldMkLst>
        <pc:spChg chg="mod">
          <ac:chgData name="Mattila-Holappa Pauliina" userId="S::pauliina.mattila-holappa@ttl.fi::8d43dceb-203c-48ec-8ada-478ee4fcfc71" providerId="AD" clId="Web-{FE20A077-CF3A-4309-A8D6-213BB07B4DB2}" dt="2025-06-09T11:16:14.118" v="217" actId="20577"/>
          <ac:spMkLst>
            <pc:docMk/>
            <pc:sldMk cId="1293837926" sldId="2103813677"/>
            <ac:spMk id="3" creationId="{5492A59F-DCCC-E2A6-2340-CF43DD9D6778}"/>
          </ac:spMkLst>
        </pc:spChg>
      </pc:sldChg>
      <pc:sldChg chg="modSp ord">
        <pc:chgData name="Mattila-Holappa Pauliina" userId="S::pauliina.mattila-holappa@ttl.fi::8d43dceb-203c-48ec-8ada-478ee4fcfc71" providerId="AD" clId="Web-{FE20A077-CF3A-4309-A8D6-213BB07B4DB2}" dt="2025-06-09T11:15:29.665" v="192"/>
        <pc:sldMkLst>
          <pc:docMk/>
          <pc:sldMk cId="3469686876" sldId="2147471470"/>
        </pc:sldMkLst>
        <pc:spChg chg="mod">
          <ac:chgData name="Mattila-Holappa Pauliina" userId="S::pauliina.mattila-holappa@ttl.fi::8d43dceb-203c-48ec-8ada-478ee4fcfc71" providerId="AD" clId="Web-{FE20A077-CF3A-4309-A8D6-213BB07B4DB2}" dt="2025-06-09T11:12:25.289" v="191" actId="20577"/>
          <ac:spMkLst>
            <pc:docMk/>
            <pc:sldMk cId="3469686876" sldId="2147471470"/>
            <ac:spMk id="3" creationId="{0D197040-D9A1-B0FB-D46D-735E283CEB98}"/>
          </ac:spMkLst>
        </pc:spChg>
      </pc:sldChg>
    </pc:docChg>
  </pc:docChgLst>
  <pc:docChgLst>
    <pc:chgData name="Mattila-Holappa Pauliina" userId="S::pauliina.mattila-holappa@ttl.fi::8d43dceb-203c-48ec-8ada-478ee4fcfc71" providerId="AD" clId="Web-{D69927E4-D0FD-431A-9C4C-E616E060D25B}"/>
    <pc:docChg chg="modSld">
      <pc:chgData name="Mattila-Holappa Pauliina" userId="S::pauliina.mattila-holappa@ttl.fi::8d43dceb-203c-48ec-8ada-478ee4fcfc71" providerId="AD" clId="Web-{D69927E4-D0FD-431A-9C4C-E616E060D25B}" dt="2025-06-09T10:07:50.212" v="97" actId="20577"/>
      <pc:docMkLst>
        <pc:docMk/>
      </pc:docMkLst>
      <pc:sldChg chg="modSp">
        <pc:chgData name="Mattila-Holappa Pauliina" userId="S::pauliina.mattila-holappa@ttl.fi::8d43dceb-203c-48ec-8ada-478ee4fcfc71" providerId="AD" clId="Web-{D69927E4-D0FD-431A-9C4C-E616E060D25B}" dt="2025-06-09T10:01:33.346" v="26" actId="20577"/>
        <pc:sldMkLst>
          <pc:docMk/>
          <pc:sldMk cId="2167453055" sldId="2103813675"/>
        </pc:sldMkLst>
        <pc:spChg chg="mod">
          <ac:chgData name="Mattila-Holappa Pauliina" userId="S::pauliina.mattila-holappa@ttl.fi::8d43dceb-203c-48ec-8ada-478ee4fcfc71" providerId="AD" clId="Web-{D69927E4-D0FD-431A-9C4C-E616E060D25B}" dt="2025-06-09T10:01:33.346" v="26" actId="20577"/>
          <ac:spMkLst>
            <pc:docMk/>
            <pc:sldMk cId="2167453055" sldId="2103813675"/>
            <ac:spMk id="5" creationId="{E2BF6FA4-3C00-428A-9C58-2D62665BD2B1}"/>
          </ac:spMkLst>
        </pc:spChg>
      </pc:sldChg>
      <pc:sldChg chg="modSp">
        <pc:chgData name="Mattila-Holappa Pauliina" userId="S::pauliina.mattila-holappa@ttl.fi::8d43dceb-203c-48ec-8ada-478ee4fcfc71" providerId="AD" clId="Web-{D69927E4-D0FD-431A-9C4C-E616E060D25B}" dt="2025-06-09T10:04:01.818" v="27" actId="20577"/>
        <pc:sldMkLst>
          <pc:docMk/>
          <pc:sldMk cId="1293837926" sldId="2103813677"/>
        </pc:sldMkLst>
        <pc:spChg chg="mod">
          <ac:chgData name="Mattila-Holappa Pauliina" userId="S::pauliina.mattila-holappa@ttl.fi::8d43dceb-203c-48ec-8ada-478ee4fcfc71" providerId="AD" clId="Web-{D69927E4-D0FD-431A-9C4C-E616E060D25B}" dt="2025-06-09T10:04:01.818" v="27" actId="20577"/>
          <ac:spMkLst>
            <pc:docMk/>
            <pc:sldMk cId="1293837926" sldId="2103813677"/>
            <ac:spMk id="3" creationId="{5492A59F-DCCC-E2A6-2340-CF43DD9D6778}"/>
          </ac:spMkLst>
        </pc:spChg>
      </pc:sldChg>
      <pc:sldChg chg="modSp">
        <pc:chgData name="Mattila-Holappa Pauliina" userId="S::pauliina.mattila-holappa@ttl.fi::8d43dceb-203c-48ec-8ada-478ee4fcfc71" providerId="AD" clId="Web-{D69927E4-D0FD-431A-9C4C-E616E060D25B}" dt="2025-06-09T10:07:50.212" v="97" actId="20577"/>
        <pc:sldMkLst>
          <pc:docMk/>
          <pc:sldMk cId="3469686876" sldId="2147471470"/>
        </pc:sldMkLst>
        <pc:spChg chg="mod">
          <ac:chgData name="Mattila-Holappa Pauliina" userId="S::pauliina.mattila-holappa@ttl.fi::8d43dceb-203c-48ec-8ada-478ee4fcfc71" providerId="AD" clId="Web-{D69927E4-D0FD-431A-9C4C-E616E060D25B}" dt="2025-06-09T10:07:50.212" v="97" actId="20577"/>
          <ac:spMkLst>
            <pc:docMk/>
            <pc:sldMk cId="3469686876" sldId="2147471470"/>
            <ac:spMk id="3" creationId="{0D197040-D9A1-B0FB-D46D-735E283CEB98}"/>
          </ac:spMkLst>
        </pc:spChg>
      </pc:sldChg>
    </pc:docChg>
  </pc:docChgLst>
  <pc:docChgLst>
    <pc:chgData name="Olin Nina" userId="450d7de4-2dbb-479c-b687-d688e2fc236f" providerId="ADAL" clId="{172F8F52-4ADB-4EEB-9E72-8B732A1C17C4}"/>
    <pc:docChg chg="undo custSel modSld">
      <pc:chgData name="Olin Nina" userId="450d7de4-2dbb-479c-b687-d688e2fc236f" providerId="ADAL" clId="{172F8F52-4ADB-4EEB-9E72-8B732A1C17C4}" dt="2025-06-09T09:45:37.511" v="169" actId="6549"/>
      <pc:docMkLst>
        <pc:docMk/>
      </pc:docMkLst>
      <pc:sldChg chg="modNotesTx">
        <pc:chgData name="Olin Nina" userId="450d7de4-2dbb-479c-b687-d688e2fc236f" providerId="ADAL" clId="{172F8F52-4ADB-4EEB-9E72-8B732A1C17C4}" dt="2025-06-09T09:39:58.850" v="1" actId="6549"/>
        <pc:sldMkLst>
          <pc:docMk/>
          <pc:sldMk cId="3629021529" sldId="266"/>
        </pc:sldMkLst>
      </pc:sldChg>
      <pc:sldChg chg="modNotesTx">
        <pc:chgData name="Olin Nina" userId="450d7de4-2dbb-479c-b687-d688e2fc236f" providerId="ADAL" clId="{172F8F52-4ADB-4EEB-9E72-8B732A1C17C4}" dt="2025-06-09T09:45:02.276" v="167" actId="6549"/>
        <pc:sldMkLst>
          <pc:docMk/>
          <pc:sldMk cId="3782710538" sldId="270"/>
        </pc:sldMkLst>
      </pc:sldChg>
      <pc:sldChg chg="modNotesTx">
        <pc:chgData name="Olin Nina" userId="450d7de4-2dbb-479c-b687-d688e2fc236f" providerId="ADAL" clId="{172F8F52-4ADB-4EEB-9E72-8B732A1C17C4}" dt="2025-06-09T09:45:18.263" v="168" actId="6549"/>
        <pc:sldMkLst>
          <pc:docMk/>
          <pc:sldMk cId="635109435" sldId="274"/>
        </pc:sldMkLst>
      </pc:sldChg>
      <pc:sldChg chg="modNotesTx">
        <pc:chgData name="Olin Nina" userId="450d7de4-2dbb-479c-b687-d688e2fc236f" providerId="ADAL" clId="{172F8F52-4ADB-4EEB-9E72-8B732A1C17C4}" dt="2025-06-09T09:40:53.644" v="5" actId="6549"/>
        <pc:sldMkLst>
          <pc:docMk/>
          <pc:sldMk cId="927891968" sldId="569"/>
        </pc:sldMkLst>
      </pc:sldChg>
      <pc:sldChg chg="modNotesTx">
        <pc:chgData name="Olin Nina" userId="450d7de4-2dbb-479c-b687-d688e2fc236f" providerId="ADAL" clId="{172F8F52-4ADB-4EEB-9E72-8B732A1C17C4}" dt="2025-06-09T09:45:37.511" v="169" actId="6549"/>
        <pc:sldMkLst>
          <pc:docMk/>
          <pc:sldMk cId="1719646699" sldId="603"/>
        </pc:sldMkLst>
      </pc:sldChg>
      <pc:sldChg chg="modNotesTx">
        <pc:chgData name="Olin Nina" userId="450d7de4-2dbb-479c-b687-d688e2fc236f" providerId="ADAL" clId="{172F8F52-4ADB-4EEB-9E72-8B732A1C17C4}" dt="2025-06-09T09:44:03.761" v="163" actId="20577"/>
        <pc:sldMkLst>
          <pc:docMk/>
          <pc:sldMk cId="777850150" sldId="841"/>
        </pc:sldMkLst>
      </pc:sldChg>
      <pc:sldChg chg="modNotesTx">
        <pc:chgData name="Olin Nina" userId="450d7de4-2dbb-479c-b687-d688e2fc236f" providerId="ADAL" clId="{172F8F52-4ADB-4EEB-9E72-8B732A1C17C4}" dt="2025-06-09T09:41:58.358" v="10" actId="20577"/>
        <pc:sldMkLst>
          <pc:docMk/>
          <pc:sldMk cId="1724167942" sldId="846"/>
        </pc:sldMkLst>
      </pc:sldChg>
      <pc:sldChg chg="modNotesTx">
        <pc:chgData name="Olin Nina" userId="450d7de4-2dbb-479c-b687-d688e2fc236f" providerId="ADAL" clId="{172F8F52-4ADB-4EEB-9E72-8B732A1C17C4}" dt="2025-06-09T09:42:57.267" v="160" actId="6549"/>
        <pc:sldMkLst>
          <pc:docMk/>
          <pc:sldMk cId="3449523042" sldId="847"/>
        </pc:sldMkLst>
      </pc:sldChg>
      <pc:sldChg chg="modNotesTx">
        <pc:chgData name="Olin Nina" userId="450d7de4-2dbb-479c-b687-d688e2fc236f" providerId="ADAL" clId="{172F8F52-4ADB-4EEB-9E72-8B732A1C17C4}" dt="2025-06-09T09:44:29.902" v="164" actId="6549"/>
        <pc:sldMkLst>
          <pc:docMk/>
          <pc:sldMk cId="150824565" sldId="21038138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563E5-AEAA-6D45-853B-C651CE462BD1}" type="datetimeFigureOut">
              <a:rPr lang="fi-FI" smtClean="0"/>
              <a:t>9.6.2025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BA610-DFCA-C243-AFDE-855E65340BDD}" type="slidenum">
              <a:rPr lang="fi-FI" smtClean="0"/>
              <a:t>‹#›</a:t>
            </a:fld>
            <a:endParaRPr lang="fi-FI"/>
          </a:p>
        </p:txBody>
      </p:sp>
    </p:spTree>
    <p:extLst>
      <p:ext uri="{BB962C8B-B14F-4D97-AF65-F5344CB8AC3E}">
        <p14:creationId xmlns:p14="http://schemas.microsoft.com/office/powerpoint/2010/main" val="366295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hyvatyo.ttl.fi/mielityo/tyokalut/miten-voit-tyohyvinvointitesti"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31BA610-DFCA-C243-AFDE-855E65340BDD}" type="slidenum">
              <a:rPr lang="fi-FI" smtClean="0"/>
              <a:t>2</a:t>
            </a:fld>
            <a:endParaRPr lang="fi-FI"/>
          </a:p>
        </p:txBody>
      </p:sp>
    </p:spTree>
    <p:extLst>
      <p:ext uri="{BB962C8B-B14F-4D97-AF65-F5344CB8AC3E}">
        <p14:creationId xmlns:p14="http://schemas.microsoft.com/office/powerpoint/2010/main" val="267900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fi-FI" sz="1200" dirty="0"/>
              <a:t>Perustele päätöksesi.</a:t>
            </a:r>
          </a:p>
          <a:p>
            <a:pPr>
              <a:spcAft>
                <a:spcPts val="0"/>
              </a:spcAft>
            </a:pPr>
            <a:r>
              <a:rPr lang="fi-FI" sz="1200" dirty="0"/>
              <a:t>Käy asioita läpi, vaikka et voisi muuttaa lopputulosta.</a:t>
            </a:r>
          </a:p>
          <a:p>
            <a:pPr>
              <a:spcAft>
                <a:spcPts val="0"/>
              </a:spcAft>
            </a:pPr>
            <a:r>
              <a:rPr lang="fi-FI" sz="1200" dirty="0"/>
              <a:t>Kohtele kaikkia tasapuolisesti.</a:t>
            </a:r>
          </a:p>
          <a:p>
            <a:pPr algn="l">
              <a:buFont typeface="Arial" panose="020B0604020202020204" pitchFamily="34" charset="0"/>
              <a:buChar char="•"/>
            </a:pPr>
            <a:r>
              <a:rPr lang="fi-FI" b="0" i="0" dirty="0">
                <a:solidFill>
                  <a:srgbClr val="1B1C1E"/>
                </a:solidFill>
                <a:effectLst/>
                <a:latin typeface="SourceSansPro"/>
              </a:rPr>
              <a:t> Puolueettomuus voi olla haastavaa. Esihenkilö on erehtyväinen ja tilanteet monimutkaisia. Pyri kuitenkin tekemään päätökset puolueettoman ja oikean tiedon perusteella. </a:t>
            </a:r>
          </a:p>
          <a:p>
            <a:pPr algn="l">
              <a:buFont typeface="Arial" panose="020B0604020202020204" pitchFamily="34" charset="0"/>
              <a:buChar char="•"/>
            </a:pPr>
            <a:r>
              <a:rPr lang="fi-FI" b="0" i="0" dirty="0">
                <a:solidFill>
                  <a:srgbClr val="1B1C1E"/>
                </a:solidFill>
                <a:effectLst/>
                <a:latin typeface="SourceSansPro"/>
              </a:rPr>
              <a:t>Kohtele kaikkia samojen periaatteiden mukaan. Oikeudenmukaisuutta ei välttämättä ole se, että kaikilla työntekijöillä on sama käytäntö, esimerkiksi sama työaikajärjestely, vaan se, että kunkin työntekijän kohdalla päätöksenteon kriteerit ovat samat ja ymmärrettävät.</a:t>
            </a:r>
          </a:p>
          <a:p>
            <a:pPr algn="l">
              <a:buFont typeface="Arial" panose="020B0604020202020204" pitchFamily="34" charset="0"/>
              <a:buChar char="•"/>
            </a:pPr>
            <a:r>
              <a:rPr lang="fi-FI" b="0" i="0" dirty="0">
                <a:solidFill>
                  <a:srgbClr val="1B1C1E"/>
                </a:solidFill>
                <a:effectLst/>
                <a:latin typeface="SourceSansPro"/>
              </a:rPr>
              <a:t> Oikeudenmukaisuuden näkökulmasta on tärkeää, että päätökset eivät riipu henkilökohtaisista ominaisuuksista</a:t>
            </a:r>
          </a:p>
          <a:p>
            <a:pPr algn="l">
              <a:buFont typeface="Arial" panose="020B0604020202020204" pitchFamily="34" charset="0"/>
              <a:buChar char="•"/>
            </a:pPr>
            <a:r>
              <a:rPr lang="fi-FI" b="0" i="0" dirty="0">
                <a:solidFill>
                  <a:srgbClr val="1B1C1E"/>
                </a:solidFill>
                <a:effectLst/>
                <a:latin typeface="SourceSansPro"/>
              </a:rPr>
              <a:t> Osa toimintatavoista ja pelisäännöistä on sellaisia, joista työyksikössä voidaan päättää. Koko organisaatiota koskevien käytäntöjen osalta esimies voi viedä työyksikössä syntyneitä parannusehdotuksia eteenpäin niille foorumeille, joilla asiaan voidaan vaikuttaa.</a:t>
            </a:r>
          </a:p>
          <a:p>
            <a:pPr algn="l">
              <a:buFont typeface="Arial" panose="020B0604020202020204" pitchFamily="34" charset="0"/>
              <a:buChar char="•"/>
            </a:pPr>
            <a:r>
              <a:rPr lang="fi-FI" b="0" i="0" dirty="0">
                <a:solidFill>
                  <a:srgbClr val="1B1C1E"/>
                </a:solidFill>
                <a:effectLst/>
                <a:latin typeface="SourceSansPro"/>
              </a:rPr>
              <a:t>Vaikka olisit esihenkilönä tehnyt kaiken voitavan oikeudenmukaisuuden eteen, on mahdollista, että jotkut työntekijöistä kokevat tulleensa epäoikeudenmukaisesti kohdelluiksi. Työntekijän on tärkeätä saada kokemus, että hänen huolensa on tullut kuulluksi ja asiasta voidaan puhua. Rohkaise keskusteluun: Mikä tässä tuntuu epäoikeudenmukaiselta?</a:t>
            </a:r>
          </a:p>
        </p:txBody>
      </p:sp>
      <p:sp>
        <p:nvSpPr>
          <p:cNvPr id="4" name="Slide Number Placeholder 3"/>
          <p:cNvSpPr>
            <a:spLocks noGrp="1"/>
          </p:cNvSpPr>
          <p:nvPr>
            <p:ph type="sldNum" sz="quarter" idx="5"/>
          </p:nvPr>
        </p:nvSpPr>
        <p:spPr/>
        <p:txBody>
          <a:bodyPr/>
          <a:lstStyle/>
          <a:p>
            <a:fld id="{073A472B-AAF4-452C-85B1-4D9E4CE74B47}" type="slidenum">
              <a:rPr lang="fi-FI" smtClean="0"/>
              <a:t>18</a:t>
            </a:fld>
            <a:endParaRPr lang="fi-FI"/>
          </a:p>
        </p:txBody>
      </p:sp>
    </p:spTree>
    <p:extLst>
      <p:ext uri="{BB962C8B-B14F-4D97-AF65-F5344CB8AC3E}">
        <p14:creationId xmlns:p14="http://schemas.microsoft.com/office/powerpoint/2010/main" val="34413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fi-FI" b="0" i="0" dirty="0">
                <a:solidFill>
                  <a:srgbClr val="1B1C1E"/>
                </a:solidFill>
                <a:effectLst/>
                <a:latin typeface="SourceSansPro"/>
              </a:rPr>
              <a:t> Tilanne, jossa työntekijä kokee jatkuvasti ponnistelevansa suhteettomasti palkkioihin nähden johtaa helposti uupumiseen. Palkkioina voidaan ajatella rahallisten palkkioiden lisäksi myös esimerkiksi arvostusta ja vakaata työsuhdetta.</a:t>
            </a:r>
          </a:p>
          <a:p>
            <a:pPr algn="l">
              <a:buFont typeface="Arial" panose="020B0604020202020204" pitchFamily="34" charset="0"/>
              <a:buChar char="•"/>
            </a:pPr>
            <a:r>
              <a:rPr lang="fi-FI" b="0" i="0" dirty="0">
                <a:solidFill>
                  <a:srgbClr val="1B1C1E"/>
                </a:solidFill>
                <a:effectLst/>
                <a:latin typeface="SourceSansPro"/>
              </a:rPr>
              <a:t> Nosta onnistumiset esille. </a:t>
            </a:r>
          </a:p>
          <a:p>
            <a:pPr algn="l">
              <a:buFont typeface="Arial" panose="020B0604020202020204" pitchFamily="34" charset="0"/>
              <a:buChar char="•"/>
            </a:pPr>
            <a:r>
              <a:rPr lang="fi-FI" b="0" i="0" dirty="0">
                <a:solidFill>
                  <a:srgbClr val="1B1C1E"/>
                </a:solidFill>
                <a:effectLst/>
                <a:latin typeface="SourceSansPro"/>
              </a:rPr>
              <a:t>Jokainen työntekijä, työkokemuksen pituudesta riippumatta, tarvitsee palautetta. Nuoret ja työuran alussa olevat tarvitsevat erityisen paljon myönteistä palautetta, joka edistää ammatillisen identiteetin vahvistumista.</a:t>
            </a:r>
          </a:p>
          <a:p>
            <a:pPr algn="l">
              <a:buFont typeface="Arial" panose="020B0604020202020204" pitchFamily="34" charset="0"/>
              <a:buChar char="•"/>
            </a:pPr>
            <a:r>
              <a:rPr lang="fi-FI" b="0" i="0" dirty="0">
                <a:solidFill>
                  <a:srgbClr val="1B1C1E"/>
                </a:solidFill>
                <a:effectLst/>
                <a:latin typeface="SourceSansPro"/>
              </a:rPr>
              <a:t>Tee yksikkösi työtä näkyväksi arvostavalla puhetavalla.</a:t>
            </a:r>
          </a:p>
          <a:p>
            <a:pPr algn="l">
              <a:buFont typeface="Arial" panose="020B0604020202020204" pitchFamily="34" charset="0"/>
              <a:buChar char="•"/>
            </a:pPr>
            <a:r>
              <a:rPr lang="fi-FI" b="0" i="0" dirty="0">
                <a:solidFill>
                  <a:srgbClr val="1B1C1E"/>
                </a:solidFill>
                <a:effectLst/>
                <a:latin typeface="SourceSansPro"/>
              </a:rPr>
              <a:t> Vahvista palautekulttuuria käynnistämällä ja ylläpitämällä yhteistä rehellistä keskustelua. </a:t>
            </a:r>
          </a:p>
          <a:p>
            <a:pPr algn="l">
              <a:buFont typeface="Arial" panose="020B0604020202020204" pitchFamily="34" charset="0"/>
              <a:buChar char="•"/>
            </a:pPr>
            <a:r>
              <a:rPr lang="fi-FI" b="0" i="0" dirty="0">
                <a:solidFill>
                  <a:srgbClr val="1B1C1E"/>
                </a:solidFill>
                <a:effectLst/>
                <a:latin typeface="SourceSansPro"/>
              </a:rPr>
              <a:t> Anna palautetta myös tilanteista joissa on yritetty ja epäonnistuttu. Auta uusien reittien löytämisessä.</a:t>
            </a:r>
          </a:p>
          <a:p>
            <a:pPr algn="l">
              <a:buFont typeface="Arial" panose="020B0604020202020204" pitchFamily="34" charset="0"/>
              <a:buChar char="•"/>
            </a:pPr>
            <a:r>
              <a:rPr lang="fi-FI" b="0" i="0" dirty="0">
                <a:solidFill>
                  <a:srgbClr val="1B1C1E"/>
                </a:solidFill>
                <a:effectLst/>
                <a:latin typeface="SourceSansPro"/>
              </a:rPr>
              <a:t> Kun annat työntekijöille korjaavaa palautetta, tarkastele myös reunaehtoja, joissa työntekijä tekee työtään: resurssit, osaaminen ja esihenkilön tuki.</a:t>
            </a:r>
          </a:p>
          <a:p>
            <a:pPr algn="l">
              <a:buFont typeface="Arial" panose="020B0604020202020204" pitchFamily="34" charset="0"/>
              <a:buChar char="•"/>
            </a:pPr>
            <a:r>
              <a:rPr lang="fi-FI" b="0" i="0" dirty="0">
                <a:solidFill>
                  <a:srgbClr val="1B1C1E"/>
                </a:solidFill>
                <a:effectLst/>
                <a:latin typeface="SourceSansPro"/>
              </a:rPr>
              <a:t> Ole mallina arvostavasta ja kunnioittavasta puheesta ja suhtautumisesta.</a:t>
            </a:r>
          </a:p>
          <a:p>
            <a:pPr algn="l">
              <a:buFont typeface="Arial" panose="020B0604020202020204" pitchFamily="34" charset="0"/>
              <a:buChar char="•"/>
            </a:pPr>
            <a:r>
              <a:rPr lang="fi-FI" b="0" i="0" dirty="0">
                <a:solidFill>
                  <a:srgbClr val="1B1C1E"/>
                </a:solidFill>
                <a:effectLst/>
                <a:latin typeface="SourceSansPro"/>
              </a:rPr>
              <a:t> Esihenkilönä saat itsekin palautetta, myös kriittistä. Kriittisen palautteen vastaanottaminen on välillä raskasta ja palaute voi tuntua loukkaavalta. Ole avoin kaikelle saatavissa olevalle tuelle ja hanki aktiivisesti tukea saamasi kielteisen palautteen käsittelyyn ja hyödyntämiseen. Arvioinnin kohteena oleminen kuuluu esihenkilönä olemiseen - mutta kyseessä on esihenkilörooliin, ei sinuun henkilönä kohdistuva arviointi.</a:t>
            </a:r>
          </a:p>
          <a:p>
            <a:endParaRPr lang="fi-FI" dirty="0"/>
          </a:p>
        </p:txBody>
      </p:sp>
      <p:sp>
        <p:nvSpPr>
          <p:cNvPr id="4" name="Slide Number Placeholder 3"/>
          <p:cNvSpPr>
            <a:spLocks noGrp="1"/>
          </p:cNvSpPr>
          <p:nvPr>
            <p:ph type="sldNum" sz="quarter" idx="5"/>
          </p:nvPr>
        </p:nvSpPr>
        <p:spPr/>
        <p:txBody>
          <a:bodyPr/>
          <a:lstStyle/>
          <a:p>
            <a:fld id="{073A472B-AAF4-452C-85B1-4D9E4CE74B47}" type="slidenum">
              <a:rPr lang="fi-FI" smtClean="0"/>
              <a:t>19</a:t>
            </a:fld>
            <a:endParaRPr lang="fi-FI"/>
          </a:p>
        </p:txBody>
      </p:sp>
    </p:spTree>
    <p:extLst>
      <p:ext uri="{BB962C8B-B14F-4D97-AF65-F5344CB8AC3E}">
        <p14:creationId xmlns:p14="http://schemas.microsoft.com/office/powerpoint/2010/main" val="99949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fi-FI" b="0" i="0" dirty="0">
                <a:solidFill>
                  <a:srgbClr val="1B1C1E"/>
                </a:solidFill>
                <a:effectLst/>
                <a:latin typeface="SourceSansPro"/>
              </a:rPr>
              <a:t>Esihenkilönä voit edistää kokemusta työn mielekkyydestä ja merkityksellisyydestä käynnistämällä ja ylläpitämällä yhteistä keskustelua: </a:t>
            </a:r>
          </a:p>
          <a:p>
            <a:pPr algn="l">
              <a:buFont typeface="Arial" panose="020B0604020202020204" pitchFamily="34" charset="0"/>
              <a:buChar char="•"/>
            </a:pPr>
            <a:r>
              <a:rPr lang="fi-FI" b="0" i="0" dirty="0">
                <a:solidFill>
                  <a:srgbClr val="1B1C1E"/>
                </a:solidFill>
                <a:effectLst/>
                <a:latin typeface="SourceSansPro"/>
              </a:rPr>
              <a:t> Kiinnostu työntekijöiden arvoista. Käy keskustelua ja ole valmis miettimään, voiko työn sisältöä muokata työntekijän tavoitteiden ja tärkeänä pitämien arvojen suuntaiseksi, ottaen kuitenkin huomioon organisaation tavoitteet.</a:t>
            </a:r>
          </a:p>
          <a:p>
            <a:endParaRPr lang="fi-FI" dirty="0"/>
          </a:p>
        </p:txBody>
      </p:sp>
      <p:sp>
        <p:nvSpPr>
          <p:cNvPr id="4" name="Slide Number Placeholder 3"/>
          <p:cNvSpPr>
            <a:spLocks noGrp="1"/>
          </p:cNvSpPr>
          <p:nvPr>
            <p:ph type="sldNum" sz="quarter" idx="5"/>
          </p:nvPr>
        </p:nvSpPr>
        <p:spPr/>
        <p:txBody>
          <a:bodyPr/>
          <a:lstStyle/>
          <a:p>
            <a:fld id="{073A472B-AAF4-452C-85B1-4D9E4CE74B47}" type="slidenum">
              <a:rPr lang="fi-FI" smtClean="0"/>
              <a:t>20</a:t>
            </a:fld>
            <a:endParaRPr lang="fi-FI"/>
          </a:p>
        </p:txBody>
      </p:sp>
    </p:spTree>
    <p:extLst>
      <p:ext uri="{BB962C8B-B14F-4D97-AF65-F5344CB8AC3E}">
        <p14:creationId xmlns:p14="http://schemas.microsoft.com/office/powerpoint/2010/main" val="296841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073A472B-AAF4-452C-85B1-4D9E4CE74B47}" type="slidenum">
              <a:rPr lang="fi-FI" smtClean="0"/>
              <a:t>21</a:t>
            </a:fld>
            <a:endParaRPr lang="fi-FI"/>
          </a:p>
        </p:txBody>
      </p:sp>
    </p:spTree>
    <p:extLst>
      <p:ext uri="{BB962C8B-B14F-4D97-AF65-F5344CB8AC3E}">
        <p14:creationId xmlns:p14="http://schemas.microsoft.com/office/powerpoint/2010/main" val="3050892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31BA610-DFCA-C243-AFDE-855E65340BDD}" type="slidenum">
              <a:rPr lang="fi-FI" smtClean="0"/>
              <a:t>23</a:t>
            </a:fld>
            <a:endParaRPr lang="fi-FI"/>
          </a:p>
        </p:txBody>
      </p:sp>
    </p:spTree>
    <p:extLst>
      <p:ext uri="{BB962C8B-B14F-4D97-AF65-F5344CB8AC3E}">
        <p14:creationId xmlns:p14="http://schemas.microsoft.com/office/powerpoint/2010/main" val="463493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Perusasioista on tärkeää aloittaa: yksittäiset rentoutumisharjoitukset siellä täällä eivät paljon auta laajassa kuvassa, jos jatkuvasti nukkuu liian vähän, peruskunto on olematon ja ruokarytmi ei ole kunnossa. </a:t>
            </a:r>
          </a:p>
        </p:txBody>
      </p:sp>
      <p:sp>
        <p:nvSpPr>
          <p:cNvPr id="4" name="Slide Number Placeholder 3"/>
          <p:cNvSpPr>
            <a:spLocks noGrp="1"/>
          </p:cNvSpPr>
          <p:nvPr>
            <p:ph type="sldNum" sz="quarter" idx="5"/>
          </p:nvPr>
        </p:nvSpPr>
        <p:spPr/>
        <p:txBody>
          <a:bodyPr/>
          <a:lstStyle/>
          <a:p>
            <a:fld id="{073A472B-AAF4-452C-85B1-4D9E4CE74B47}" type="slidenum">
              <a:rPr lang="fi-FI" smtClean="0"/>
              <a:t>24</a:t>
            </a:fld>
            <a:endParaRPr lang="fi-FI"/>
          </a:p>
        </p:txBody>
      </p:sp>
    </p:spTree>
    <p:extLst>
      <p:ext uri="{BB962C8B-B14F-4D97-AF65-F5344CB8AC3E}">
        <p14:creationId xmlns:p14="http://schemas.microsoft.com/office/powerpoint/2010/main" val="431746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C31BA610-DFCA-C243-AFDE-855E65340BDD}" type="slidenum">
              <a:rPr lang="fi-FI" smtClean="0"/>
              <a:t>25</a:t>
            </a:fld>
            <a:endParaRPr lang="fi-FI"/>
          </a:p>
        </p:txBody>
      </p:sp>
    </p:spTree>
    <p:extLst>
      <p:ext uri="{BB962C8B-B14F-4D97-AF65-F5344CB8AC3E}">
        <p14:creationId xmlns:p14="http://schemas.microsoft.com/office/powerpoint/2010/main" val="1958457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lisäksi: mm. päihdeongelmat, uniongelmat, somaattinen sairastelu</a:t>
            </a:r>
          </a:p>
        </p:txBody>
      </p:sp>
      <p:sp>
        <p:nvSpPr>
          <p:cNvPr id="4" name="Slide Number Placeholder 3"/>
          <p:cNvSpPr>
            <a:spLocks noGrp="1"/>
          </p:cNvSpPr>
          <p:nvPr>
            <p:ph type="sldNum" sz="quarter" idx="5"/>
          </p:nvPr>
        </p:nvSpPr>
        <p:spPr/>
        <p:txBody>
          <a:bodyPr/>
          <a:lstStyle/>
          <a:p>
            <a:fld id="{073A472B-AAF4-452C-85B1-4D9E4CE74B47}" type="slidenum">
              <a:rPr lang="fi-FI" smtClean="0"/>
              <a:t>28</a:t>
            </a:fld>
            <a:endParaRPr lang="fi-FI"/>
          </a:p>
        </p:txBody>
      </p:sp>
    </p:spTree>
    <p:extLst>
      <p:ext uri="{BB962C8B-B14F-4D97-AF65-F5344CB8AC3E}">
        <p14:creationId xmlns:p14="http://schemas.microsoft.com/office/powerpoint/2010/main" val="2167308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Sama pätee muihinkin sairauksiin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Esim. uupunut saattaa sinnitellä töissä mutta ei jaksa tehdä mitään enää työpäivän jälkeen</a:t>
            </a:r>
          </a:p>
          <a:p>
            <a:r>
              <a:rPr lang="fi-FI" dirty="0"/>
              <a:t>Töissä tyypillisesti sinnitellään aika pitkäänkin oman jaksamisen äärirajoilla.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1BA610-DFCA-C243-AFDE-855E65340BD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859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884D4-C234-2792-3EF6-E12DE02FE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25EF8-0E0A-5704-5CE6-777C295F9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0F080-CBBB-EC15-FB30-1262E0699F70}"/>
              </a:ext>
            </a:extLst>
          </p:cNvPr>
          <p:cNvSpPr>
            <a:spLocks noGrp="1"/>
          </p:cNvSpPr>
          <p:nvPr>
            <p:ph type="body" idx="1"/>
          </p:nvPr>
        </p:nvSpPr>
        <p:spPr/>
        <p:txBody>
          <a:bodyPr/>
          <a:lstStyle/>
          <a:p>
            <a:r>
              <a:rPr lang="fi-FI" dirty="0"/>
              <a:t>Hetkittäinen stressi ei haitallista vielä, kunhan se ei ole pysyvä olotila. </a:t>
            </a:r>
          </a:p>
        </p:txBody>
      </p:sp>
      <p:sp>
        <p:nvSpPr>
          <p:cNvPr id="4" name="Slide Number Placeholder 3">
            <a:extLst>
              <a:ext uri="{FF2B5EF4-FFF2-40B4-BE49-F238E27FC236}">
                <a16:creationId xmlns:a16="http://schemas.microsoft.com/office/drawing/2014/main" id="{44046918-3635-FAC8-162F-9B5717195536}"/>
              </a:ext>
            </a:extLst>
          </p:cNvPr>
          <p:cNvSpPr>
            <a:spLocks noGrp="1"/>
          </p:cNvSpPr>
          <p:nvPr>
            <p:ph type="sldNum" sz="quarter" idx="5"/>
          </p:nvPr>
        </p:nvSpPr>
        <p:spPr/>
        <p:txBody>
          <a:bodyPr/>
          <a:lstStyle/>
          <a:p>
            <a:fld id="{073A472B-AAF4-452C-85B1-4D9E4CE74B47}" type="slidenum">
              <a:rPr lang="fi-FI" smtClean="0"/>
              <a:t>30</a:t>
            </a:fld>
            <a:endParaRPr lang="fi-FI"/>
          </a:p>
        </p:txBody>
      </p:sp>
    </p:spTree>
    <p:extLst>
      <p:ext uri="{BB962C8B-B14F-4D97-AF65-F5344CB8AC3E}">
        <p14:creationId xmlns:p14="http://schemas.microsoft.com/office/powerpoint/2010/main" val="326932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cs typeface="Calibri"/>
              </a:rPr>
              <a:t>Pyydä</a:t>
            </a:r>
            <a:r>
              <a:rPr lang="en-US" dirty="0">
                <a:cs typeface="Calibri"/>
              </a:rPr>
              <a:t> </a:t>
            </a:r>
            <a:r>
              <a:rPr lang="en-US" dirty="0" err="1">
                <a:cs typeface="Calibri"/>
              </a:rPr>
              <a:t>osallistujia</a:t>
            </a:r>
            <a:r>
              <a:rPr lang="en-US" dirty="0">
                <a:cs typeface="Calibri"/>
              </a:rPr>
              <a:t> </a:t>
            </a:r>
            <a:r>
              <a:rPr lang="en-US" dirty="0" err="1">
                <a:cs typeface="Calibri"/>
              </a:rPr>
              <a:t>kirjoittamaan</a:t>
            </a:r>
            <a:r>
              <a:rPr lang="en-US" dirty="0">
                <a:cs typeface="Calibri"/>
              </a:rPr>
              <a:t> chat-</a:t>
            </a:r>
            <a:r>
              <a:rPr lang="en-US" dirty="0" err="1">
                <a:cs typeface="Calibri"/>
              </a:rPr>
              <a:t>kenttään</a:t>
            </a:r>
            <a:r>
              <a:rPr lang="en-US" dirty="0">
                <a:cs typeface="Calibri"/>
              </a:rPr>
              <a:t> tai </a:t>
            </a:r>
            <a:r>
              <a:rPr lang="en-US" dirty="0" err="1">
                <a:cs typeface="Calibri"/>
              </a:rPr>
              <a:t>fläppitaululle</a:t>
            </a:r>
            <a:r>
              <a:rPr lang="en-US" dirty="0">
                <a:cs typeface="Calibri"/>
              </a:rPr>
              <a:t>, tai </a:t>
            </a:r>
            <a:r>
              <a:rPr lang="en-US" dirty="0" err="1">
                <a:cs typeface="Calibri"/>
              </a:rPr>
              <a:t>juttelemaan</a:t>
            </a:r>
            <a:r>
              <a:rPr lang="en-US" dirty="0">
                <a:cs typeface="Calibri"/>
              </a:rPr>
              <a:t> </a:t>
            </a:r>
            <a:r>
              <a:rPr lang="en-US" dirty="0" err="1">
                <a:cs typeface="Calibri"/>
              </a:rPr>
              <a:t>pareittain</a:t>
            </a:r>
            <a:r>
              <a:rPr lang="en-US" dirty="0">
                <a:cs typeface="Calibri"/>
              </a:rPr>
              <a:t>, </a:t>
            </a:r>
            <a:r>
              <a:rPr lang="en-US" dirty="0" err="1">
                <a:cs typeface="Calibri"/>
              </a:rPr>
              <a:t>mitkä</a:t>
            </a:r>
            <a:r>
              <a:rPr lang="en-US" dirty="0">
                <a:cs typeface="Calibri"/>
              </a:rPr>
              <a:t> </a:t>
            </a:r>
            <a:r>
              <a:rPr lang="en-US" dirty="0" err="1">
                <a:cs typeface="Calibri"/>
              </a:rPr>
              <a:t>ovat</a:t>
            </a:r>
            <a:r>
              <a:rPr lang="en-US" dirty="0">
                <a:cs typeface="Calibri"/>
              </a:rPr>
              <a:t> </a:t>
            </a:r>
            <a:r>
              <a:rPr lang="en-US" dirty="0" err="1">
                <a:cs typeface="Calibri"/>
              </a:rPr>
              <a:t>heidän</a:t>
            </a:r>
            <a:r>
              <a:rPr lang="en-US" dirty="0">
                <a:cs typeface="Calibri"/>
              </a:rPr>
              <a:t> </a:t>
            </a:r>
            <a:r>
              <a:rPr lang="en-US" dirty="0" err="1">
                <a:cs typeface="Calibri"/>
              </a:rPr>
              <a:t>supervoimiaan</a:t>
            </a:r>
            <a:r>
              <a:rPr lang="en-US" dirty="0">
                <a:cs typeface="Calibri"/>
              </a:rPr>
              <a:t> </a:t>
            </a:r>
            <a:r>
              <a:rPr lang="en-US" dirty="0" err="1">
                <a:cs typeface="Calibri"/>
              </a:rPr>
              <a:t>hyvän</a:t>
            </a:r>
            <a:r>
              <a:rPr lang="en-US" dirty="0">
                <a:cs typeface="Calibri"/>
              </a:rPr>
              <a:t> </a:t>
            </a:r>
            <a:r>
              <a:rPr lang="en-US" dirty="0" err="1">
                <a:cs typeface="Calibri"/>
              </a:rPr>
              <a:t>mielen</a:t>
            </a:r>
            <a:r>
              <a:rPr lang="en-US" dirty="0">
                <a:cs typeface="Calibri"/>
              </a:rPr>
              <a:t> </a:t>
            </a:r>
            <a:r>
              <a:rPr lang="en-US" dirty="0" err="1">
                <a:cs typeface="Calibri"/>
              </a:rPr>
              <a:t>työpaikan</a:t>
            </a:r>
            <a:r>
              <a:rPr lang="en-US" dirty="0">
                <a:cs typeface="Calibri"/>
              </a:rPr>
              <a:t> </a:t>
            </a:r>
            <a:r>
              <a:rPr lang="en-US" dirty="0" err="1">
                <a:cs typeface="Calibri"/>
              </a:rPr>
              <a:t>johtamisessa</a:t>
            </a:r>
            <a:r>
              <a:rPr lang="en-US" dirty="0">
                <a:cs typeface="Calibri"/>
              </a:rPr>
              <a:t>. </a:t>
            </a:r>
            <a:r>
              <a:rPr lang="en-US" dirty="0" err="1">
                <a:cs typeface="Calibri"/>
              </a:rPr>
              <a:t>Sliden</a:t>
            </a:r>
            <a:r>
              <a:rPr lang="en-US" dirty="0">
                <a:cs typeface="Calibri"/>
              </a:rPr>
              <a:t> </a:t>
            </a:r>
            <a:r>
              <a:rPr lang="en-US" dirty="0" err="1">
                <a:cs typeface="Calibri"/>
              </a:rPr>
              <a:t>tekstit</a:t>
            </a:r>
            <a:r>
              <a:rPr lang="en-US" dirty="0">
                <a:cs typeface="Calibri"/>
              </a:rPr>
              <a:t> </a:t>
            </a:r>
            <a:r>
              <a:rPr lang="en-US" dirty="0" err="1">
                <a:cs typeface="Calibri"/>
              </a:rPr>
              <a:t>ovat</a:t>
            </a:r>
            <a:r>
              <a:rPr lang="en-US" dirty="0">
                <a:cs typeface="Calibri"/>
              </a:rPr>
              <a:t> vain </a:t>
            </a:r>
            <a:r>
              <a:rPr lang="en-US" dirty="0" err="1">
                <a:cs typeface="Calibri"/>
              </a:rPr>
              <a:t>esimerkkejä</a:t>
            </a:r>
            <a:r>
              <a:rPr lang="en-US" dirty="0">
                <a:cs typeface="Calibri"/>
              </a:rPr>
              <a:t>.</a:t>
            </a:r>
          </a:p>
          <a:p>
            <a:endParaRPr lang="en-US" dirty="0">
              <a:cs typeface="Calibri"/>
            </a:endParaRPr>
          </a:p>
          <a:p>
            <a:r>
              <a:rPr lang="en-US" dirty="0" err="1">
                <a:cs typeface="Calibri"/>
              </a:rPr>
              <a:t>Lopuksi</a:t>
            </a:r>
            <a:r>
              <a:rPr lang="en-US" dirty="0">
                <a:cs typeface="Calibri"/>
              </a:rPr>
              <a:t> </a:t>
            </a:r>
            <a:r>
              <a:rPr lang="en-US" dirty="0" err="1">
                <a:cs typeface="Calibri"/>
              </a:rPr>
              <a:t>voit</a:t>
            </a:r>
            <a:r>
              <a:rPr lang="en-US" dirty="0">
                <a:cs typeface="Calibri"/>
              </a:rPr>
              <a:t> </a:t>
            </a:r>
            <a:r>
              <a:rPr lang="en-US" dirty="0" err="1">
                <a:cs typeface="Calibri"/>
              </a:rPr>
              <a:t>todeta</a:t>
            </a:r>
            <a:r>
              <a:rPr lang="en-US" dirty="0">
                <a:cs typeface="Calibri"/>
              </a:rPr>
              <a:t> </a:t>
            </a:r>
            <a:r>
              <a:rPr lang="en-US" dirty="0" err="1">
                <a:cs typeface="Calibri"/>
              </a:rPr>
              <a:t>yhteenvedon</a:t>
            </a:r>
            <a:r>
              <a:rPr lang="en-US" dirty="0">
                <a:cs typeface="Calibri"/>
              </a:rPr>
              <a:t> </a:t>
            </a:r>
            <a:r>
              <a:rPr lang="en-US" dirty="0" err="1">
                <a:cs typeface="Calibri"/>
              </a:rPr>
              <a:t>esille</a:t>
            </a:r>
            <a:r>
              <a:rPr lang="en-US" dirty="0">
                <a:cs typeface="Calibri"/>
              </a:rPr>
              <a:t> </a:t>
            </a:r>
            <a:r>
              <a:rPr lang="en-US" dirty="0" err="1">
                <a:cs typeface="Calibri"/>
              </a:rPr>
              <a:t>tulleista</a:t>
            </a:r>
            <a:r>
              <a:rPr lang="en-US" dirty="0">
                <a:cs typeface="Calibri"/>
              </a:rPr>
              <a:t> </a:t>
            </a:r>
            <a:r>
              <a:rPr lang="en-US" dirty="0" err="1">
                <a:cs typeface="Calibri"/>
              </a:rPr>
              <a:t>ajatuksista</a:t>
            </a:r>
            <a:r>
              <a:rPr lang="en-US" dirty="0">
                <a:cs typeface="Calibri"/>
              </a:rPr>
              <a:t>. </a:t>
            </a:r>
            <a:r>
              <a:rPr lang="en-US" dirty="0" err="1">
                <a:cs typeface="Calibri"/>
              </a:rPr>
              <a:t>Usein</a:t>
            </a:r>
            <a:r>
              <a:rPr lang="en-US" dirty="0">
                <a:cs typeface="Calibri"/>
              </a:rPr>
              <a:t> </a:t>
            </a:r>
            <a:r>
              <a:rPr lang="en-US" dirty="0" err="1">
                <a:cs typeface="Calibri"/>
              </a:rPr>
              <a:t>huomataan</a:t>
            </a:r>
            <a:r>
              <a:rPr lang="en-US" dirty="0">
                <a:cs typeface="Calibri"/>
              </a:rPr>
              <a:t>, </a:t>
            </a:r>
            <a:r>
              <a:rPr lang="en-US" dirty="0" err="1">
                <a:cs typeface="Calibri"/>
              </a:rPr>
              <a:t>että</a:t>
            </a:r>
            <a:r>
              <a:rPr lang="en-US" dirty="0">
                <a:cs typeface="Calibri"/>
              </a:rPr>
              <a:t> </a:t>
            </a:r>
            <a:r>
              <a:rPr lang="en-US" dirty="0" err="1">
                <a:cs typeface="Calibri"/>
              </a:rPr>
              <a:t>mielenterveyttä</a:t>
            </a:r>
            <a:r>
              <a:rPr lang="en-US" dirty="0">
                <a:cs typeface="Calibri"/>
              </a:rPr>
              <a:t> </a:t>
            </a:r>
            <a:r>
              <a:rPr lang="en-US" dirty="0" err="1">
                <a:cs typeface="Calibri"/>
              </a:rPr>
              <a:t>edistävä</a:t>
            </a:r>
            <a:r>
              <a:rPr lang="en-US" dirty="0">
                <a:cs typeface="Calibri"/>
              </a:rPr>
              <a:t> </a:t>
            </a:r>
            <a:r>
              <a:rPr lang="en-US" dirty="0" err="1">
                <a:cs typeface="Calibri"/>
              </a:rPr>
              <a:t>johtaminen</a:t>
            </a:r>
            <a:r>
              <a:rPr lang="en-US" dirty="0">
                <a:cs typeface="Calibri"/>
              </a:rPr>
              <a:t> on </a:t>
            </a:r>
            <a:r>
              <a:rPr lang="en-US" dirty="0" err="1">
                <a:cs typeface="Calibri"/>
              </a:rPr>
              <a:t>ennen</a:t>
            </a:r>
            <a:r>
              <a:rPr lang="en-US" dirty="0">
                <a:cs typeface="Calibri"/>
              </a:rPr>
              <a:t> </a:t>
            </a:r>
            <a:r>
              <a:rPr lang="en-US" dirty="0" err="1">
                <a:cs typeface="Calibri"/>
              </a:rPr>
              <a:t>kaikkea</a:t>
            </a:r>
            <a:r>
              <a:rPr lang="en-US" dirty="0">
                <a:cs typeface="Calibri"/>
              </a:rPr>
              <a:t> </a:t>
            </a:r>
            <a:r>
              <a:rPr lang="en-US" dirty="0" err="1">
                <a:cs typeface="Calibri"/>
              </a:rPr>
              <a:t>ihmistä</a:t>
            </a:r>
            <a:r>
              <a:rPr lang="en-US" dirty="0">
                <a:cs typeface="Calibri"/>
              </a:rPr>
              <a:t> </a:t>
            </a:r>
            <a:r>
              <a:rPr lang="en-US" dirty="0" err="1">
                <a:cs typeface="Calibri"/>
              </a:rPr>
              <a:t>huomioivaa</a:t>
            </a:r>
            <a:r>
              <a:rPr lang="en-US" dirty="0">
                <a:cs typeface="Calibri"/>
              </a:rPr>
              <a:t>, </a:t>
            </a:r>
            <a:r>
              <a:rPr lang="en-US" dirty="0" err="1">
                <a:cs typeface="Calibri"/>
              </a:rPr>
              <a:t>hyvää</a:t>
            </a:r>
            <a:r>
              <a:rPr lang="en-US" dirty="0">
                <a:cs typeface="Calibri"/>
              </a:rPr>
              <a:t> </a:t>
            </a:r>
            <a:r>
              <a:rPr lang="en-US" dirty="0" err="1">
                <a:cs typeface="Calibri"/>
              </a:rPr>
              <a:t>arjen</a:t>
            </a:r>
            <a:r>
              <a:rPr lang="en-US" dirty="0">
                <a:cs typeface="Calibri"/>
              </a:rPr>
              <a:t> </a:t>
            </a:r>
            <a:r>
              <a:rPr lang="en-US" dirty="0" err="1">
                <a:cs typeface="Calibri"/>
              </a:rPr>
              <a:t>johtamistyötä</a:t>
            </a:r>
            <a:r>
              <a:rPr lang="en-US" dirty="0">
                <a:cs typeface="Calibri"/>
              </a:rPr>
              <a:t>.</a:t>
            </a:r>
          </a:p>
          <a:p>
            <a:endParaRPr lang="fi-FI" dirty="0"/>
          </a:p>
        </p:txBody>
      </p:sp>
      <p:sp>
        <p:nvSpPr>
          <p:cNvPr id="4" name="Dian numeron paikkamerkki 3"/>
          <p:cNvSpPr>
            <a:spLocks noGrp="1"/>
          </p:cNvSpPr>
          <p:nvPr>
            <p:ph type="sldNum" sz="quarter" idx="5"/>
          </p:nvPr>
        </p:nvSpPr>
        <p:spPr/>
        <p:txBody>
          <a:bodyPr/>
          <a:lstStyle/>
          <a:p>
            <a:fld id="{C31BA610-DFCA-C243-AFDE-855E65340BDD}" type="slidenum">
              <a:rPr lang="fi-FI" smtClean="0"/>
              <a:t>4</a:t>
            </a:fld>
            <a:endParaRPr lang="fi-FI"/>
          </a:p>
        </p:txBody>
      </p:sp>
    </p:spTree>
    <p:extLst>
      <p:ext uri="{BB962C8B-B14F-4D97-AF65-F5344CB8AC3E}">
        <p14:creationId xmlns:p14="http://schemas.microsoft.com/office/powerpoint/2010/main" val="1155948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DB8CF-9237-B447-ED8F-F254C0D4B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5C9A7-6A20-FED0-71A7-400CDA152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FC90F4-1025-4759-7D02-A04FCB7D2918}"/>
              </a:ext>
            </a:extLst>
          </p:cNvPr>
          <p:cNvSpPr>
            <a:spLocks noGrp="1"/>
          </p:cNvSpPr>
          <p:nvPr>
            <p:ph type="body" idx="1"/>
          </p:nvPr>
        </p:nvSpPr>
        <p:spPr/>
        <p:txBody>
          <a:bodyPr/>
          <a:lstStyle/>
          <a:p>
            <a:pPr defTabSz="955182">
              <a:defRPr/>
            </a:pPr>
            <a:r>
              <a:rPr lang="en-US" dirty="0" err="1"/>
              <a:t>Työuupumus</a:t>
            </a:r>
            <a:r>
              <a:rPr lang="en-US" dirty="0"/>
              <a:t> on </a:t>
            </a:r>
            <a:r>
              <a:rPr lang="en-US" dirty="0" err="1"/>
              <a:t>oireyhtymä</a:t>
            </a:r>
            <a:r>
              <a:rPr lang="en-US" dirty="0"/>
              <a:t>, </a:t>
            </a:r>
            <a:r>
              <a:rPr lang="en-US" dirty="0" err="1"/>
              <a:t>ei</a:t>
            </a:r>
            <a:r>
              <a:rPr lang="en-US" dirty="0"/>
              <a:t> </a:t>
            </a:r>
            <a:r>
              <a:rPr lang="en-US" dirty="0" err="1"/>
              <a:t>pelkkää</a:t>
            </a:r>
            <a:r>
              <a:rPr lang="en-US" dirty="0"/>
              <a:t> </a:t>
            </a:r>
            <a:r>
              <a:rPr lang="en-US" dirty="0" err="1"/>
              <a:t>työhön</a:t>
            </a:r>
            <a:r>
              <a:rPr lang="en-US" dirty="0"/>
              <a:t> </a:t>
            </a:r>
            <a:r>
              <a:rPr lang="en-US" dirty="0" err="1"/>
              <a:t>liittyvää</a:t>
            </a:r>
            <a:r>
              <a:rPr lang="en-US" dirty="0"/>
              <a:t> </a:t>
            </a:r>
            <a:r>
              <a:rPr lang="en-US" dirty="0" err="1"/>
              <a:t>väsymystä</a:t>
            </a:r>
            <a:r>
              <a:rPr lang="en-US" dirty="0"/>
              <a:t>. </a:t>
            </a:r>
          </a:p>
          <a:p>
            <a:pPr defTabSz="955182">
              <a:defRPr/>
            </a:pPr>
            <a:r>
              <a:rPr lang="en-US" dirty="0" err="1"/>
              <a:t>Johtuu</a:t>
            </a:r>
            <a:r>
              <a:rPr lang="en-US" dirty="0"/>
              <a:t> </a:t>
            </a:r>
            <a:r>
              <a:rPr lang="en-US" dirty="0" err="1"/>
              <a:t>ennen</a:t>
            </a:r>
            <a:r>
              <a:rPr lang="en-US" dirty="0"/>
              <a:t> </a:t>
            </a:r>
            <a:r>
              <a:rPr lang="en-US" dirty="0" err="1"/>
              <a:t>kaikkea</a:t>
            </a:r>
            <a:r>
              <a:rPr lang="en-US" dirty="0"/>
              <a:t> </a:t>
            </a:r>
            <a:r>
              <a:rPr lang="en-US" dirty="0" err="1"/>
              <a:t>työoloista</a:t>
            </a:r>
            <a:r>
              <a:rPr lang="en-US" dirty="0"/>
              <a:t>, </a:t>
            </a:r>
            <a:r>
              <a:rPr lang="en-US" dirty="0" err="1"/>
              <a:t>ei</a:t>
            </a:r>
            <a:r>
              <a:rPr lang="en-US" dirty="0"/>
              <a:t> (</a:t>
            </a:r>
            <a:r>
              <a:rPr lang="en-US" dirty="0" err="1"/>
              <a:t>pelkästään</a:t>
            </a:r>
            <a:r>
              <a:rPr lang="en-US" dirty="0"/>
              <a:t>) </a:t>
            </a:r>
            <a:r>
              <a:rPr lang="en-US" dirty="0" err="1"/>
              <a:t>yksilön</a:t>
            </a:r>
            <a:r>
              <a:rPr lang="en-US" dirty="0"/>
              <a:t> </a:t>
            </a:r>
            <a:r>
              <a:rPr lang="en-US" dirty="0" err="1"/>
              <a:t>vaativuudesta</a:t>
            </a:r>
            <a:r>
              <a:rPr lang="en-US" dirty="0"/>
              <a:t> </a:t>
            </a:r>
            <a:r>
              <a:rPr lang="en-US" dirty="0" err="1"/>
              <a:t>itseään</a:t>
            </a:r>
            <a:r>
              <a:rPr lang="en-US" dirty="0"/>
              <a:t> </a:t>
            </a:r>
            <a:r>
              <a:rPr lang="en-US" dirty="0" err="1"/>
              <a:t>kohtaan</a:t>
            </a:r>
            <a:r>
              <a:rPr lang="en-US" dirty="0"/>
              <a:t>. </a:t>
            </a:r>
          </a:p>
        </p:txBody>
      </p:sp>
      <p:sp>
        <p:nvSpPr>
          <p:cNvPr id="4" name="Slide Number Placeholder 3">
            <a:extLst>
              <a:ext uri="{FF2B5EF4-FFF2-40B4-BE49-F238E27FC236}">
                <a16:creationId xmlns:a16="http://schemas.microsoft.com/office/drawing/2014/main" id="{6B89D556-B2DC-12CF-A3F4-E4C8928E3694}"/>
              </a:ext>
            </a:extLst>
          </p:cNvPr>
          <p:cNvSpPr>
            <a:spLocks noGrp="1"/>
          </p:cNvSpPr>
          <p:nvPr>
            <p:ph type="sldNum" sz="quarter" idx="10"/>
          </p:nvPr>
        </p:nvSpPr>
        <p:spPr/>
        <p:txBody>
          <a:bodyPr/>
          <a:lstStyle/>
          <a:p>
            <a:fld id="{073A472B-AAF4-452C-85B1-4D9E4CE74B47}" type="slidenum">
              <a:rPr lang="fi-FI" smtClean="0"/>
              <a:t>31</a:t>
            </a:fld>
            <a:endParaRPr lang="fi-FI"/>
          </a:p>
        </p:txBody>
      </p:sp>
    </p:spTree>
    <p:extLst>
      <p:ext uri="{BB962C8B-B14F-4D97-AF65-F5344CB8AC3E}">
        <p14:creationId xmlns:p14="http://schemas.microsoft.com/office/powerpoint/2010/main" val="1521486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cs typeface="Calibri"/>
              </a:rPr>
              <a:t>Ajatuskuplassa olevat kysymykset askarruttavat usein esihenkilöitä, kun he miettivät havaitsemansa työkykyongelman puheeksi ottamista.</a:t>
            </a:r>
          </a:p>
          <a:p>
            <a:r>
              <a:rPr lang="fi-FI" dirty="0"/>
              <a:t>Työkyvyn muutoksen havaitseminen kertoo kiinnostuksesta työntekijöiden hyvinvointia kohtaan. Havainto kannattaa ottaa puheeksi. Huolen herääminen kertoo tarpeesta puheeksi ottamiseen.</a:t>
            </a:r>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C31BA610-DFCA-C243-AFDE-855E65340BDD}" type="slidenum">
              <a:rPr lang="fi-FI" smtClean="0"/>
              <a:t>33</a:t>
            </a:fld>
            <a:endParaRPr lang="fi-FI"/>
          </a:p>
        </p:txBody>
      </p:sp>
    </p:spTree>
    <p:extLst>
      <p:ext uri="{BB962C8B-B14F-4D97-AF65-F5344CB8AC3E}">
        <p14:creationId xmlns:p14="http://schemas.microsoft.com/office/powerpoint/2010/main" val="3975644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Työnantaja voi pyytää työterveyshuollon tekemää työkyvyn arviota, jos on epäselvää, onko työntekijän työkyky alentunut terveydentilan vuoksi.</a:t>
            </a:r>
          </a:p>
          <a:p>
            <a:r>
              <a:rPr lang="fi-FI" dirty="0"/>
              <a:t>Ajatuksia tilanteisiin, joissa esihenkilö pohtii, missä menee yksityisyyden raja:</a:t>
            </a:r>
          </a:p>
          <a:p>
            <a:pPr marL="171450" indent="-171450">
              <a:buFont typeface="Arial" panose="020B0604020202020204" pitchFamily="34" charset="0"/>
              <a:buChar char="•"/>
            </a:pPr>
            <a:r>
              <a:rPr lang="fi-FI" dirty="0"/>
              <a:t>Työstä ja työn sujumisesta voi ja pitää keskustella. </a:t>
            </a:r>
            <a:endParaRPr lang="en-US" dirty="0"/>
          </a:p>
          <a:p>
            <a:pPr marL="171450" indent="-171450">
              <a:buFont typeface="Arial" panose="020B0604020202020204" pitchFamily="34" charset="0"/>
              <a:buChar char="•"/>
            </a:pPr>
            <a:r>
              <a:rPr lang="fi-FI" dirty="0"/>
              <a:t>Yksityiselämästä ei tule kysyä, mutta työntekijä voi halutessaan kertoa sen verran kuin haluaa.</a:t>
            </a:r>
            <a:endParaRPr lang="fi-FI" dirty="0">
              <a:cs typeface="Calibri"/>
            </a:endParaRPr>
          </a:p>
          <a:p>
            <a:pPr marL="171450" indent="-171450">
              <a:buFont typeface="Arial" panose="020B0604020202020204" pitchFamily="34" charset="0"/>
              <a:buChar char="•"/>
            </a:pPr>
            <a:r>
              <a:rPr lang="fi-FI" dirty="0"/>
              <a:t>Terveydentilasta ei tule kysyä, eikä esimerkiksi esittää arveluita, millaisesta terveydentilan muutoksesta voisi olla kyse, mutta työntekijä voi halutessaan kertoa sen verran kuin haluaa.</a:t>
            </a:r>
            <a:endParaRPr lang="fi-FI" dirty="0">
              <a:cs typeface="Calibri"/>
            </a:endParaRPr>
          </a:p>
          <a:p>
            <a:pPr marL="171450" indent="-171450">
              <a:buFont typeface="Arial" panose="020B0604020202020204" pitchFamily="34" charset="0"/>
              <a:buChar char="•"/>
            </a:pPr>
            <a:r>
              <a:rPr lang="fi-FI" dirty="0"/>
              <a:t>Jos huoli voinnista on herännyt, työntekijältä voi kysyä, miten hän arvioi oman jaksamisensa tai terveydentilansa suhteessa työn vaatimuksiin.</a:t>
            </a:r>
            <a:endParaRPr lang="fi-FI" dirty="0">
              <a:cs typeface="Calibri"/>
            </a:endParaRPr>
          </a:p>
          <a:p>
            <a:r>
              <a:rPr lang="fi-FI" dirty="0">
                <a:cs typeface="Calibri"/>
              </a:rPr>
              <a:t> </a:t>
            </a:r>
          </a:p>
        </p:txBody>
      </p:sp>
      <p:sp>
        <p:nvSpPr>
          <p:cNvPr id="4" name="Dian numeron paikkamerkki 3"/>
          <p:cNvSpPr>
            <a:spLocks noGrp="1"/>
          </p:cNvSpPr>
          <p:nvPr>
            <p:ph type="sldNum" sz="quarter" idx="5"/>
          </p:nvPr>
        </p:nvSpPr>
        <p:spPr/>
        <p:txBody>
          <a:bodyPr/>
          <a:lstStyle/>
          <a:p>
            <a:fld id="{C31BA610-DFCA-C243-AFDE-855E65340BDD}" type="slidenum">
              <a:rPr lang="fi-FI" smtClean="0"/>
              <a:t>38</a:t>
            </a:fld>
            <a:endParaRPr lang="fi-FI"/>
          </a:p>
        </p:txBody>
      </p:sp>
    </p:spTree>
    <p:extLst>
      <p:ext uri="{BB962C8B-B14F-4D97-AF65-F5344CB8AC3E}">
        <p14:creationId xmlns:p14="http://schemas.microsoft.com/office/powerpoint/2010/main" val="4008774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Esihenkilötyön tukena ovat ennakkoon pohditut työpaikan työkyvyn tuen keinot sekä työpaikan yhteistyöverkosto. Keinoja voidaan ottaa käyttöön tarpeen mukaan.</a:t>
            </a:r>
          </a:p>
          <a:p>
            <a:r>
              <a:rPr lang="fi-FI" dirty="0"/>
              <a:t>Asian äärelle pysähtyvä keskustelu on keskeinen keino kaikissa työkyvyn tuen vaiheissa. </a:t>
            </a:r>
          </a:p>
        </p:txBody>
      </p:sp>
      <p:sp>
        <p:nvSpPr>
          <p:cNvPr id="4" name="Slide Number Placeholder 3"/>
          <p:cNvSpPr>
            <a:spLocks noGrp="1"/>
          </p:cNvSpPr>
          <p:nvPr>
            <p:ph type="sldNum" sz="quarter" idx="5"/>
          </p:nvPr>
        </p:nvSpPr>
        <p:spPr/>
        <p:txBody>
          <a:bodyPr/>
          <a:lstStyle/>
          <a:p>
            <a:fld id="{C31BA610-DFCA-C243-AFDE-855E65340BDD}" type="slidenum">
              <a:rPr lang="fi-FI" smtClean="0"/>
              <a:t>41</a:t>
            </a:fld>
            <a:endParaRPr lang="fi-FI"/>
          </a:p>
        </p:txBody>
      </p:sp>
    </p:spTree>
    <p:extLst>
      <p:ext uri="{BB962C8B-B14F-4D97-AF65-F5344CB8AC3E}">
        <p14:creationId xmlns:p14="http://schemas.microsoft.com/office/powerpoint/2010/main" val="1921557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800">
              <a:cs typeface="Calibri"/>
            </a:endParaRPr>
          </a:p>
        </p:txBody>
      </p:sp>
      <p:sp>
        <p:nvSpPr>
          <p:cNvPr id="4" name="Dian numeron paikkamerkki 3"/>
          <p:cNvSpPr>
            <a:spLocks noGrp="1"/>
          </p:cNvSpPr>
          <p:nvPr>
            <p:ph type="sldNum" sz="quarter" idx="5"/>
          </p:nvPr>
        </p:nvSpPr>
        <p:spPr/>
        <p:txBody>
          <a:bodyPr/>
          <a:lstStyle/>
          <a:p>
            <a:fld id="{C31BA610-DFCA-C243-AFDE-855E65340BDD}" type="slidenum">
              <a:rPr lang="fi-FI" smtClean="0"/>
              <a:t>43</a:t>
            </a:fld>
            <a:endParaRPr lang="fi-FI"/>
          </a:p>
        </p:txBody>
      </p:sp>
    </p:spTree>
    <p:extLst>
      <p:ext uri="{BB962C8B-B14F-4D97-AF65-F5344CB8AC3E}">
        <p14:creationId xmlns:p14="http://schemas.microsoft.com/office/powerpoint/2010/main" val="1455414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Slide Number Placeholder 3"/>
          <p:cNvSpPr>
            <a:spLocks noGrp="1"/>
          </p:cNvSpPr>
          <p:nvPr>
            <p:ph type="sldNum" sz="quarter" idx="5"/>
          </p:nvPr>
        </p:nvSpPr>
        <p:spPr/>
        <p:txBody>
          <a:bodyPr/>
          <a:lstStyle/>
          <a:p>
            <a:fld id="{C31BA610-DFCA-C243-AFDE-855E65340BDD}" type="slidenum">
              <a:rPr lang="fi-FI" smtClean="0"/>
              <a:t>44</a:t>
            </a:fld>
            <a:endParaRPr lang="fi-FI"/>
          </a:p>
        </p:txBody>
      </p:sp>
    </p:spTree>
    <p:extLst>
      <p:ext uri="{BB962C8B-B14F-4D97-AF65-F5344CB8AC3E}">
        <p14:creationId xmlns:p14="http://schemas.microsoft.com/office/powerpoint/2010/main" val="3182467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31BA610-DFCA-C243-AFDE-855E65340BDD}" type="slidenum">
              <a:rPr lang="fi-FI" smtClean="0"/>
              <a:t>45</a:t>
            </a:fld>
            <a:endParaRPr lang="fi-FI"/>
          </a:p>
        </p:txBody>
      </p:sp>
    </p:spTree>
    <p:extLst>
      <p:ext uri="{BB962C8B-B14F-4D97-AF65-F5344CB8AC3E}">
        <p14:creationId xmlns:p14="http://schemas.microsoft.com/office/powerpoint/2010/main" val="2450223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Testin tekeminen on vapaaehtoista</a:t>
            </a:r>
            <a:endParaRPr lang="fi-FI">
              <a:cs typeface="Calibri"/>
            </a:endParaRPr>
          </a:p>
          <a:p>
            <a:endParaRPr lang="fi-FI">
              <a:cs typeface="Calibri"/>
            </a:endParaRPr>
          </a:p>
          <a:p>
            <a:r>
              <a:rPr lang="fi-FI" b="1"/>
              <a:t>Näin pääset tekemään testin:</a:t>
            </a:r>
            <a:endParaRPr lang="fi-FI"/>
          </a:p>
          <a:p>
            <a:pPr marL="0" indent="0">
              <a:buNone/>
            </a:pPr>
            <a:r>
              <a:rPr lang="fi-FI" sz="1200">
                <a:solidFill>
                  <a:schemeClr val="tx2"/>
                </a:solidFill>
                <a:hlinkClick r:id="rId3">
                  <a:extLst>
                    <a:ext uri="{A12FA001-AC4F-418D-AE19-62706E023703}">
                      <ahyp:hlinkClr xmlns:ahyp="http://schemas.microsoft.com/office/drawing/2018/hyperlinkcolor" val="tx"/>
                    </a:ext>
                  </a:extLst>
                </a:hlinkClick>
              </a:rPr>
              <a:t>https://hyvatyo.ttl.fi/mielityo/tyokalut/miten-voit-tyohyvinvointitesti</a:t>
            </a:r>
            <a:endParaRPr lang="fi-FI" sz="1200">
              <a:solidFill>
                <a:schemeClr val="tx2"/>
              </a:solidFill>
            </a:endParaRPr>
          </a:p>
          <a:p>
            <a:pPr algn="l">
              <a:buFont typeface="Arial" panose="020B0604020202020204" pitchFamily="34" charset="0"/>
              <a:buNone/>
            </a:pPr>
            <a:endParaRPr lang="fi-FI"/>
          </a:p>
          <a:p>
            <a:pPr marL="171450" indent="-171450" algn="l">
              <a:buFont typeface="Arial" panose="020B0604020202020204" pitchFamily="34" charset="0"/>
              <a:buChar char="•"/>
            </a:pPr>
            <a:r>
              <a:rPr lang="fi-FI"/>
              <a:t>Siirry sivulla alaspäin ja klikkaa ”Siirry testiin”</a:t>
            </a:r>
            <a:endParaRPr lang="en-US">
              <a:cs typeface="Calibri" panose="020F0502020204030204"/>
            </a:endParaRPr>
          </a:p>
          <a:p>
            <a:pPr marL="171450" indent="-171450">
              <a:lnSpc>
                <a:spcPct val="95000"/>
              </a:lnSpc>
              <a:spcAft>
                <a:spcPts val="1200"/>
              </a:spcAft>
              <a:buFont typeface="Arial"/>
              <a:buChar char="•"/>
            </a:pPr>
            <a:r>
              <a:rPr lang="fi-FI"/>
              <a:t>Vastaa kysymyksiin vetämällä kysymyksen alla olevaa palloa haluamaasi kohtaan tai koskettamalla sitä, jos haluat jättää sen keskelle janaa.</a:t>
            </a:r>
            <a:endParaRPr lang="en-US"/>
          </a:p>
          <a:p>
            <a:pPr marL="171450" indent="-171450">
              <a:lnSpc>
                <a:spcPct val="95000"/>
              </a:lnSpc>
              <a:spcAft>
                <a:spcPts val="1200"/>
              </a:spcAft>
              <a:buFont typeface="Arial"/>
              <a:buChar char="•"/>
            </a:pPr>
            <a:r>
              <a:rPr lang="fi-FI"/>
              <a:t>Saat testin tehtyäsi henkilökohtaisen palautteen, jonka voit lähettää palautesivun alareunasta omaan sähköpostiisi.</a:t>
            </a:r>
            <a:endParaRPr lang="fi-FI">
              <a:cs typeface="Calibri"/>
            </a:endParaRPr>
          </a:p>
        </p:txBody>
      </p:sp>
      <p:sp>
        <p:nvSpPr>
          <p:cNvPr id="4" name="Dian numeron paikkamerkki 3"/>
          <p:cNvSpPr>
            <a:spLocks noGrp="1"/>
          </p:cNvSpPr>
          <p:nvPr>
            <p:ph type="sldNum" sz="quarter" idx="5"/>
          </p:nvPr>
        </p:nvSpPr>
        <p:spPr/>
        <p:txBody>
          <a:bodyPr/>
          <a:lstStyle/>
          <a:p>
            <a:fld id="{C31BA610-DFCA-C243-AFDE-855E65340BDD}" type="slidenum">
              <a:rPr lang="fi-FI" smtClean="0"/>
              <a:t>46</a:t>
            </a:fld>
            <a:endParaRPr lang="fi-FI"/>
          </a:p>
        </p:txBody>
      </p:sp>
    </p:spTree>
    <p:extLst>
      <p:ext uri="{BB962C8B-B14F-4D97-AF65-F5344CB8AC3E}">
        <p14:creationId xmlns:p14="http://schemas.microsoft.com/office/powerpoint/2010/main" val="3568036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Henkilökohtaisia testituloksia ei käydä yhdessä läpi. Jokainen voi kertoa omasta testituloksestaan sen mitä haluaa, tai olla kokonaan kertomatta.</a:t>
            </a:r>
            <a:endParaRPr lang="fi-FI">
              <a:cs typeface="Calibri"/>
            </a:endParaRPr>
          </a:p>
          <a:p>
            <a:pPr marL="171450" indent="-171450">
              <a:buFont typeface="Arial" panose="020B0604020202020204" pitchFamily="34" charset="0"/>
              <a:buChar char="•"/>
              <a:defRPr/>
            </a:pPr>
            <a:r>
              <a:rPr lang="fi-FI"/>
              <a:t>Testituloksia voi itse hyödyntää esimerkiksi ottamalla työhyvinvointiin vaikuttavia asioita puheeksi oman esihenkilön kanssa tai työterveyshuollossa.</a:t>
            </a:r>
          </a:p>
          <a:p>
            <a:endParaRPr lang="fi-FI"/>
          </a:p>
          <a:p>
            <a:endParaRPr lang="fi-FI"/>
          </a:p>
        </p:txBody>
      </p:sp>
      <p:sp>
        <p:nvSpPr>
          <p:cNvPr id="4" name="Dian numeron paikkamerkki 3"/>
          <p:cNvSpPr>
            <a:spLocks noGrp="1"/>
          </p:cNvSpPr>
          <p:nvPr>
            <p:ph type="sldNum" sz="quarter" idx="5"/>
          </p:nvPr>
        </p:nvSpPr>
        <p:spPr/>
        <p:txBody>
          <a:bodyPr/>
          <a:lstStyle/>
          <a:p>
            <a:fld id="{C31BA610-DFCA-C243-AFDE-855E65340BDD}" type="slidenum">
              <a:rPr lang="fi-FI" smtClean="0"/>
              <a:t>47</a:t>
            </a:fld>
            <a:endParaRPr lang="fi-FI"/>
          </a:p>
        </p:txBody>
      </p:sp>
    </p:spTree>
    <p:extLst>
      <p:ext uri="{BB962C8B-B14F-4D97-AF65-F5344CB8AC3E}">
        <p14:creationId xmlns:p14="http://schemas.microsoft.com/office/powerpoint/2010/main" val="1995444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2B021-A60C-610F-DB37-A766174D3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08B69-53D9-18A0-DCFA-BDFAA6E58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5CAF3-1942-D53D-DD3C-72CFE05ABCC6}"/>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9B5B13CB-0B77-C627-09DC-A883BE69DFD4}"/>
              </a:ext>
            </a:extLst>
          </p:cNvPr>
          <p:cNvSpPr>
            <a:spLocks noGrp="1"/>
          </p:cNvSpPr>
          <p:nvPr>
            <p:ph type="sldNum" sz="quarter" idx="5"/>
          </p:nvPr>
        </p:nvSpPr>
        <p:spPr/>
        <p:txBody>
          <a:bodyPr/>
          <a:lstStyle/>
          <a:p>
            <a:fld id="{C31BA610-DFCA-C243-AFDE-855E65340BDD}" type="slidenum">
              <a:rPr lang="fi-FI" smtClean="0"/>
              <a:t>48</a:t>
            </a:fld>
            <a:endParaRPr lang="fi-FI"/>
          </a:p>
        </p:txBody>
      </p:sp>
    </p:spTree>
    <p:extLst>
      <p:ext uri="{BB962C8B-B14F-4D97-AF65-F5344CB8AC3E}">
        <p14:creationId xmlns:p14="http://schemas.microsoft.com/office/powerpoint/2010/main" val="153275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cs typeface="Calibri"/>
              </a:rPr>
              <a:t>Tässä koulutuksessa keskitytään erityisesti esihenkilön toimintaan ja vuorovaikutukseen sekä </a:t>
            </a:r>
            <a:r>
              <a:rPr lang="fi-FI"/>
              <a:t>esihenkilön omaan työhyvinvointiin ja hänen saamaansa tukeen. Myös työterveyshuollon tarjoama apu huomioidaan. </a:t>
            </a:r>
          </a:p>
          <a:p>
            <a:r>
              <a:rPr lang="fi-FI">
                <a:cs typeface="Calibri"/>
              </a:rPr>
              <a:t>Esihenkilön toimintamahdollisuuksiin vaikuttavat myös työpaikan käytännöt, kuten mahdollinen varhaisen välittämisen malli, käytettävissä olevat työajan joustot sekä työpaikan sisäinen työsuojelutoiminta ja muu yhteistoiminta.</a:t>
            </a:r>
          </a:p>
          <a:p>
            <a:r>
              <a:rPr lang="fi-FI">
                <a:cs typeface="Calibri"/>
              </a:rPr>
              <a:t>Myös työpaikan toimintaympäristö kuten työvoiman saatavuus tai työelämän muutos vaikuttavat mahdollisuuksiin johtaa hyvän mielen työpaikkaa. </a:t>
            </a:r>
          </a:p>
          <a:p>
            <a:endParaRPr lang="fi-FI"/>
          </a:p>
        </p:txBody>
      </p:sp>
      <p:sp>
        <p:nvSpPr>
          <p:cNvPr id="4" name="Dian numeron paikkamerkki 3"/>
          <p:cNvSpPr>
            <a:spLocks noGrp="1"/>
          </p:cNvSpPr>
          <p:nvPr>
            <p:ph type="sldNum" sz="quarter" idx="5"/>
          </p:nvPr>
        </p:nvSpPr>
        <p:spPr/>
        <p:txBody>
          <a:bodyPr/>
          <a:lstStyle/>
          <a:p>
            <a:fld id="{C31BA610-DFCA-C243-AFDE-855E65340BDD}" type="slidenum">
              <a:rPr lang="fi-FI" smtClean="0"/>
              <a:t>5</a:t>
            </a:fld>
            <a:endParaRPr lang="fi-FI"/>
          </a:p>
        </p:txBody>
      </p:sp>
    </p:spTree>
    <p:extLst>
      <p:ext uri="{BB962C8B-B14F-4D97-AF65-F5344CB8AC3E}">
        <p14:creationId xmlns:p14="http://schemas.microsoft.com/office/powerpoint/2010/main" val="59961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Mielenterveys on jatkumo, ei ”on / ei ole” -asia. Se vaihtelee elämän eri vaiheissa.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A472B-AAF4-452C-85B1-4D9E4CE74B4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27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ilmiön yleistyminen – lisääntyneet työkyvyttömyyden syynä</a:t>
            </a:r>
          </a:p>
          <a:p>
            <a:r>
              <a:rPr lang="fi-FI" dirty="0"/>
              <a:t>+ ilmiön muuttuminen (oireiden kokeminen ja avun hakeminen on yleistynyt erityisesti nuorten keskuudessa)</a:t>
            </a:r>
          </a:p>
          <a:p>
            <a:r>
              <a:rPr lang="fi-FI" dirty="0"/>
              <a:t>+ Eri selvitysten mukaan noin puolet väestöstä (suomalaisista) sairastaa jonkin mielen sairauden elämänsä akana</a:t>
            </a:r>
          </a:p>
          <a:p>
            <a:r>
              <a:rPr lang="fi-FI" dirty="0"/>
              <a:t>+ Yleensä sairauksista toivutaan</a:t>
            </a:r>
          </a:p>
          <a:p>
            <a:r>
              <a:rPr lang="fi-FI" dirty="0"/>
              <a:t>+ Sairauksien vaikutus työkykyyn vaihtelee paljon. Esim. monet masennusta sairastavat ovat koko ajan työssä, joskus sairausloma on paras vaihtoehto. </a:t>
            </a:r>
            <a:r>
              <a:rPr lang="fi-FI" dirty="0">
                <a:solidFill>
                  <a:schemeClr val="accent4"/>
                </a:solidFill>
              </a:rPr>
              <a:t> </a:t>
            </a:r>
          </a:p>
          <a:p>
            <a:r>
              <a:rPr lang="fi-FI" dirty="0"/>
              <a:t>+ Työpaikalla voidaan tehdä paljon jo oireilun alkuvaiheessa sekä sairastuneen tukemiseksi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A472B-AAF4-452C-85B1-4D9E4CE74B4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82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CF14A-619A-0F06-EA03-425706501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3C316-B0FB-95A2-EA86-212F8F242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3B76F-C6AB-91FF-ECC8-9AFF53CFF328}"/>
              </a:ext>
            </a:extLst>
          </p:cNvPr>
          <p:cNvSpPr>
            <a:spLocks noGrp="1"/>
          </p:cNvSpPr>
          <p:nvPr>
            <p:ph type="body" idx="1"/>
          </p:nvPr>
        </p:nvSpPr>
        <p:spPr/>
        <p:txBody>
          <a:bodyPr/>
          <a:lstStyle/>
          <a:p>
            <a:pPr algn="l">
              <a:buNone/>
            </a:pPr>
            <a:endParaRPr lang="fi-FI" sz="1800" b="0" i="0">
              <a:solidFill>
                <a:srgbClr val="242424"/>
              </a:solidFill>
              <a:effectLst/>
              <a:latin typeface="Aptos" panose="020B0004020202020204" pitchFamily="34" charset="0"/>
            </a:endParaRPr>
          </a:p>
        </p:txBody>
      </p:sp>
      <p:sp>
        <p:nvSpPr>
          <p:cNvPr id="4" name="Slide Number Placeholder 3">
            <a:extLst>
              <a:ext uri="{FF2B5EF4-FFF2-40B4-BE49-F238E27FC236}">
                <a16:creationId xmlns:a16="http://schemas.microsoft.com/office/drawing/2014/main" id="{4E894426-1C5E-89D6-AA9F-122B8B806F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A472B-AAF4-452C-85B1-4D9E4CE74B4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39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636AE-28C8-C4DC-9CB4-A7B58B0B129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61D3C7A0-E134-CD02-B216-F540BE4497E9}"/>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A82FEB39-1462-8095-9F76-48A6DAB1D563}"/>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fi-FI" sz="1200">
                <a:effectLst/>
                <a:latin typeface="Times New Roman" panose="02020603050405020304" pitchFamily="18" charset="0"/>
                <a:ea typeface="Calibri" panose="020F0502020204030204" pitchFamily="34" charset="0"/>
                <a:cs typeface="Times New Roman" panose="02020603050405020304" pitchFamily="18" charset="0"/>
              </a:rPr>
              <a:t>Työn psykososiaaliset piirteet ja olosuhteet voidaan jaotella kahteen luokkaan: työn voimavaroihin ja työn vaatimuksiin, joita eriasteisesti alasta ja ammatista riippumatta voi kaikissa töissä esiintyä. Kuvassa on joitakin tyypillisiä esimerkkejä näistä.</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200">
                <a:effectLst/>
                <a:latin typeface="Times New Roman" panose="02020603050405020304" pitchFamily="18" charset="0"/>
                <a:ea typeface="Calibri" panose="020F0502020204030204" pitchFamily="34" charset="0"/>
                <a:cs typeface="Times New Roman" panose="02020603050405020304" pitchFamily="18" charset="0"/>
              </a:rPr>
              <a:t>Työn voimavarat ovat henkilökohtaisen kasvun, oppimisen ja kehittymisen mahdollistajia, ne tyydyttävät psykologisia perustarpeitamme, ja motivoivina tekijöinä ovat ensisijaisia työn imun lähteitä.</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200">
                <a:effectLst/>
                <a:latin typeface="Times New Roman" panose="02020603050405020304" pitchFamily="18" charset="0"/>
                <a:ea typeface="Calibri" panose="020F0502020204030204" pitchFamily="34" charset="0"/>
                <a:cs typeface="Times New Roman" panose="02020603050405020304" pitchFamily="18" charset="0"/>
              </a:rPr>
              <a:t>Työn voimavarat auttavat myös selviytymään työn vaatimuksista ja siksi ne ovat tärkeitä stressin ja työuupumuksen ehkäisemisessä.</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200">
                <a:effectLst/>
                <a:latin typeface="Times New Roman" panose="02020603050405020304" pitchFamily="18" charset="0"/>
                <a:ea typeface="Calibri" panose="020F0502020204030204" pitchFamily="34" charset="0"/>
                <a:cs typeface="Times New Roman" panose="02020603050405020304" pitchFamily="18" charset="0"/>
              </a:rPr>
              <a:t>Tutkitusti kolme tärkeintä työn voimavaraa 11 suomalaisessa ammatissa ovat työn kehittävyys ja monipuolisuus, työn tulosten/kättensä jälkien näkeminen sekä hyvässä tiimissä (tiimillä itsenäisyyttä, kykyä selviytyä yhdessä sekä yhteinen näkemys työn merkityksellisyydestä ja vaikuttavuudesta) toimiminen.</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200">
                <a:effectLst/>
                <a:latin typeface="Times New Roman" panose="02020603050405020304" pitchFamily="18" charset="0"/>
                <a:ea typeface="Calibri" panose="020F0502020204030204" pitchFamily="34" charset="0"/>
                <a:cs typeface="Times New Roman" panose="02020603050405020304" pitchFamily="18" charset="0"/>
              </a:rPr>
              <a:t>Työn vaatimukset edellyttävät fyysisiä ja/tai psyykkisiä ponnisteluja ja pitkäkestoisina tai liiallisina voivat johtaa työuupumukseen.  </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200">
                <a:effectLst/>
                <a:latin typeface="Times New Roman" panose="02020603050405020304" pitchFamily="18" charset="0"/>
                <a:ea typeface="Calibri" panose="020F0502020204030204" pitchFamily="34" charset="0"/>
                <a:cs typeface="Times New Roman" panose="02020603050405020304" pitchFamily="18" charset="0"/>
              </a:rPr>
              <a:t>Työn vaatimukset jaetaan toisinaan estevaatimuksiin, jotka ovat puhtaasti työntekijää kuormittavia ja työn haastevaatimuksiin, jotka voivat sekä kuormittaa että motivoida ja kertoa työn merkityksellisyydestä ja siten motivoida ja synnyttää työn imua. Esimerkiksi kiire parhaimmillaan on kokemusta tekemisen ja aikaansaamisen meiningistä: työ väsyttää ja samalla palkitsee.</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1200">
                <a:effectLst/>
                <a:latin typeface="Times New Roman" panose="02020603050405020304" pitchFamily="18" charset="0"/>
                <a:ea typeface="Calibri" panose="020F0502020204030204" pitchFamily="34" charset="0"/>
                <a:cs typeface="Times New Roman" panose="02020603050405020304" pitchFamily="18" charset="0"/>
              </a:rPr>
              <a:t>Myös yksilölliset voimavarat, kuten ammatillinen itsetunto ja optimistinen mielenlaatu edistävät hyvinvointia.</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a:extLst>
              <a:ext uri="{FF2B5EF4-FFF2-40B4-BE49-F238E27FC236}">
                <a16:creationId xmlns:a16="http://schemas.microsoft.com/office/drawing/2014/main" id="{C13A68CC-57C3-ECD9-8A09-023D417EEB35}"/>
              </a:ext>
            </a:extLst>
          </p:cNvPr>
          <p:cNvSpPr>
            <a:spLocks noGrp="1"/>
          </p:cNvSpPr>
          <p:nvPr>
            <p:ph type="sldNum" sz="quarter" idx="5"/>
          </p:nvPr>
        </p:nvSpPr>
        <p:spPr/>
        <p:txBody>
          <a:bodyPr/>
          <a:lstStyle/>
          <a:p>
            <a:fld id="{C31BA610-DFCA-C243-AFDE-855E65340BDD}" type="slidenum">
              <a:rPr lang="fi-FI" smtClean="0"/>
              <a:t>15</a:t>
            </a:fld>
            <a:endParaRPr lang="fi-FI"/>
          </a:p>
        </p:txBody>
      </p:sp>
    </p:spTree>
    <p:extLst>
      <p:ext uri="{BB962C8B-B14F-4D97-AF65-F5344CB8AC3E}">
        <p14:creationId xmlns:p14="http://schemas.microsoft.com/office/powerpoint/2010/main" val="182484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31BA610-DFCA-C243-AFDE-855E65340BDD}" type="slidenum">
              <a:rPr lang="fi-FI" smtClean="0"/>
              <a:t>16</a:t>
            </a:fld>
            <a:endParaRPr lang="fi-FI"/>
          </a:p>
        </p:txBody>
      </p:sp>
    </p:spTree>
    <p:extLst>
      <p:ext uri="{BB962C8B-B14F-4D97-AF65-F5344CB8AC3E}">
        <p14:creationId xmlns:p14="http://schemas.microsoft.com/office/powerpoint/2010/main" val="1851288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fi-FI" b="0" i="0" dirty="0">
                <a:solidFill>
                  <a:srgbClr val="1B1C1E"/>
                </a:solidFill>
                <a:effectLst/>
                <a:latin typeface="SourceSansPro"/>
              </a:rPr>
              <a:t>- </a:t>
            </a:r>
            <a:r>
              <a:rPr lang="fi-FI" dirty="0"/>
              <a:t>Työn hallinnan tunne suojaa stressiltä ja uupumukselta.</a:t>
            </a:r>
          </a:p>
          <a:p>
            <a:pPr>
              <a:buNone/>
            </a:pPr>
            <a:r>
              <a:rPr lang="fi-FI" dirty="0"/>
              <a:t>- vahvistaa työn imua.</a:t>
            </a:r>
          </a:p>
          <a:p>
            <a:r>
              <a:rPr lang="fi-FI" dirty="0"/>
              <a:t>- Kun työntekijä kokee hallitsevansa työtään, hän toimii aktiivisemmin ja palautuu paremmin.</a:t>
            </a:r>
            <a:endParaRPr lang="fi-FI" b="0" i="0" dirty="0">
              <a:solidFill>
                <a:srgbClr val="1B1C1E"/>
              </a:solidFill>
              <a:effectLst/>
              <a:latin typeface="SourceSansPro"/>
            </a:endParaRPr>
          </a:p>
          <a:p>
            <a:pPr algn="l">
              <a:buFont typeface="Arial" panose="020B0604020202020204" pitchFamily="34" charset="0"/>
              <a:buChar char="•"/>
            </a:pPr>
            <a:r>
              <a:rPr lang="fi-FI" b="0" i="0" dirty="0">
                <a:solidFill>
                  <a:srgbClr val="1B1C1E"/>
                </a:solidFill>
                <a:effectLst/>
                <a:latin typeface="SourceSansPro"/>
              </a:rPr>
              <a:t> Hallitse omaa työtäsi. Esihenkilön työn kaoottisuus valuu helposti organisaatiossa alaspäin.</a:t>
            </a:r>
          </a:p>
          <a:p>
            <a:endParaRPr lang="fi-FI" b="0" dirty="0">
              <a:cs typeface="Calibri"/>
            </a:endParaRPr>
          </a:p>
        </p:txBody>
      </p:sp>
      <p:sp>
        <p:nvSpPr>
          <p:cNvPr id="4" name="Slide Number Placeholder 3"/>
          <p:cNvSpPr>
            <a:spLocks noGrp="1"/>
          </p:cNvSpPr>
          <p:nvPr>
            <p:ph type="sldNum" sz="quarter" idx="5"/>
          </p:nvPr>
        </p:nvSpPr>
        <p:spPr/>
        <p:txBody>
          <a:bodyPr/>
          <a:lstStyle/>
          <a:p>
            <a:fld id="{073A472B-AAF4-452C-85B1-4D9E4CE74B47}" type="slidenum">
              <a:rPr lang="fi-FI" smtClean="0"/>
              <a:t>17</a:t>
            </a:fld>
            <a:endParaRPr lang="fi-FI"/>
          </a:p>
        </p:txBody>
      </p:sp>
    </p:spTree>
    <p:extLst>
      <p:ext uri="{BB962C8B-B14F-4D97-AF65-F5344CB8AC3E}">
        <p14:creationId xmlns:p14="http://schemas.microsoft.com/office/powerpoint/2010/main" val="3534781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5.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8.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9.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0.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1.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2.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3.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4.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5.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7.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8.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9.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1.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2.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3.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facebook.com/tyoterveyslaitos" TargetMode="External"/><Relationship Id="rId13" Type="http://schemas.openxmlformats.org/officeDocument/2006/relationships/image" Target="../media/image79.png"/><Relationship Id="rId3" Type="http://schemas.openxmlformats.org/officeDocument/2006/relationships/image" Target="../media/image4.svg"/><Relationship Id="rId7" Type="http://schemas.openxmlformats.org/officeDocument/2006/relationships/image" Target="../media/image76.png"/><Relationship Id="rId12" Type="http://schemas.openxmlformats.org/officeDocument/2006/relationships/hyperlink" Target="http://www.ttl.fi/fi/sivut/default.aspx"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instagram.com/tyoterveys/" TargetMode="External"/><Relationship Id="rId11" Type="http://schemas.openxmlformats.org/officeDocument/2006/relationships/image" Target="../media/image78.png"/><Relationship Id="rId5" Type="http://schemas.openxmlformats.org/officeDocument/2006/relationships/image" Target="../media/image75.svg"/><Relationship Id="rId15" Type="http://schemas.openxmlformats.org/officeDocument/2006/relationships/image" Target="../media/image6.svg"/><Relationship Id="rId10" Type="http://schemas.openxmlformats.org/officeDocument/2006/relationships/hyperlink" Target="https://twitter.com/tyoterveys" TargetMode="External"/><Relationship Id="rId4" Type="http://schemas.openxmlformats.org/officeDocument/2006/relationships/image" Target="../media/image74.png"/><Relationship Id="rId9" Type="http://schemas.openxmlformats.org/officeDocument/2006/relationships/image" Target="../media/image77.png"/><Relationship Id="rId1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twitter.com/tyoterveys" TargetMode="External"/><Relationship Id="rId13" Type="http://schemas.openxmlformats.org/officeDocument/2006/relationships/image" Target="../media/image75.svg"/><Relationship Id="rId3" Type="http://schemas.openxmlformats.org/officeDocument/2006/relationships/image" Target="../media/image8.svg"/><Relationship Id="rId7" Type="http://schemas.openxmlformats.org/officeDocument/2006/relationships/image" Target="../media/image81.png"/><Relationship Id="rId12" Type="http://schemas.openxmlformats.org/officeDocument/2006/relationships/image" Target="../media/image7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s://www.facebook.com/tyoterveyslaitos" TargetMode="External"/><Relationship Id="rId11" Type="http://schemas.openxmlformats.org/officeDocument/2006/relationships/image" Target="../media/image83.png"/><Relationship Id="rId5" Type="http://schemas.openxmlformats.org/officeDocument/2006/relationships/image" Target="../media/image80.png"/><Relationship Id="rId15" Type="http://schemas.openxmlformats.org/officeDocument/2006/relationships/image" Target="../media/image2.svg"/><Relationship Id="rId10" Type="http://schemas.openxmlformats.org/officeDocument/2006/relationships/hyperlink" Target="http://www.ttl.fi/fi/sivut/default.aspx" TargetMode="External"/><Relationship Id="rId4" Type="http://schemas.openxmlformats.org/officeDocument/2006/relationships/hyperlink" Target="https://instagram.com/tyoterveys/" TargetMode="External"/><Relationship Id="rId9" Type="http://schemas.openxmlformats.org/officeDocument/2006/relationships/image" Target="../media/image82.png"/><Relationship Id="rId1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s://twitter.com/tyoterveys" TargetMode="External"/><Relationship Id="rId13" Type="http://schemas.openxmlformats.org/officeDocument/2006/relationships/image" Target="../media/image75.svg"/><Relationship Id="rId3" Type="http://schemas.openxmlformats.org/officeDocument/2006/relationships/image" Target="../media/image4.svg"/><Relationship Id="rId7" Type="http://schemas.openxmlformats.org/officeDocument/2006/relationships/image" Target="../media/image81.png"/><Relationship Id="rId12"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tyoterveyslaitos" TargetMode="External"/><Relationship Id="rId11" Type="http://schemas.openxmlformats.org/officeDocument/2006/relationships/image" Target="../media/image83.png"/><Relationship Id="rId5" Type="http://schemas.openxmlformats.org/officeDocument/2006/relationships/image" Target="../media/image80.png"/><Relationship Id="rId15" Type="http://schemas.openxmlformats.org/officeDocument/2006/relationships/image" Target="../media/image2.svg"/><Relationship Id="rId10" Type="http://schemas.openxmlformats.org/officeDocument/2006/relationships/hyperlink" Target="http://www.ttl.fi/fi/sivut/default.aspx" TargetMode="External"/><Relationship Id="rId4" Type="http://schemas.openxmlformats.org/officeDocument/2006/relationships/hyperlink" Target="https://instagram.com/tyoterveys/" TargetMode="External"/><Relationship Id="rId9" Type="http://schemas.openxmlformats.org/officeDocument/2006/relationships/image" Target="../media/image82.png"/><Relationship Id="rId1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sv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2.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5.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6.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7.jpe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13" Type="http://schemas.openxmlformats.org/officeDocument/2006/relationships/image" Target="../media/image25.svg"/><Relationship Id="rId18" Type="http://schemas.openxmlformats.org/officeDocument/2006/relationships/image" Target="../media/image30.png"/><Relationship Id="rId26" Type="http://schemas.openxmlformats.org/officeDocument/2006/relationships/image" Target="../media/image38.png"/><Relationship Id="rId39" Type="http://schemas.openxmlformats.org/officeDocument/2006/relationships/image" Target="../media/image51.svg"/><Relationship Id="rId21" Type="http://schemas.openxmlformats.org/officeDocument/2006/relationships/image" Target="../media/image33.svg"/><Relationship Id="rId34" Type="http://schemas.openxmlformats.org/officeDocument/2006/relationships/image" Target="../media/image46.pn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7.svg"/><Relationship Id="rId33" Type="http://schemas.openxmlformats.org/officeDocument/2006/relationships/image" Target="../media/image45.svg"/><Relationship Id="rId38" Type="http://schemas.openxmlformats.org/officeDocument/2006/relationships/image" Target="../media/image50.png"/><Relationship Id="rId2" Type="http://schemas.openxmlformats.org/officeDocument/2006/relationships/image" Target="../media/image9.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sv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svg"/><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28" Type="http://schemas.openxmlformats.org/officeDocument/2006/relationships/image" Target="../media/image40.png"/><Relationship Id="rId36" Type="http://schemas.openxmlformats.org/officeDocument/2006/relationships/image" Target="../media/image48.png"/><Relationship Id="rId10" Type="http://schemas.openxmlformats.org/officeDocument/2006/relationships/image" Target="../media/image22.png"/><Relationship Id="rId19" Type="http://schemas.openxmlformats.org/officeDocument/2006/relationships/image" Target="../media/image31.svg"/><Relationship Id="rId31" Type="http://schemas.openxmlformats.org/officeDocument/2006/relationships/image" Target="../media/image43.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svg"/><Relationship Id="rId30" Type="http://schemas.openxmlformats.org/officeDocument/2006/relationships/image" Target="../media/image42.png"/><Relationship Id="rId35" Type="http://schemas.openxmlformats.org/officeDocument/2006/relationships/image" Target="../media/image47.svg"/><Relationship Id="rId8" Type="http://schemas.openxmlformats.org/officeDocument/2006/relationships/image" Target="../media/image20.png"/><Relationship Id="rId3"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Kansilehti sininen">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73114" y="1896178"/>
            <a:ext cx="8642840" cy="1768734"/>
          </a:xfrm>
        </p:spPr>
        <p:txBody>
          <a:bodyPr anchor="b" anchorCtr="0">
            <a:noAutofit/>
          </a:bodyPr>
          <a:lstStyle>
            <a:lvl1pPr algn="ctr">
              <a:lnSpc>
                <a:spcPct val="85000"/>
              </a:lnSpc>
              <a:defRPr sz="4400" b="1" i="0" spc="0">
                <a:solidFill>
                  <a:schemeClr val="accent1"/>
                </a:solidFill>
                <a:latin typeface="+mn-lt"/>
                <a:cs typeface="Segoe UI Light" panose="020B0502040204020203" pitchFamily="34" charset="0"/>
              </a:defRPr>
            </a:lvl1pPr>
          </a:lstStyle>
          <a:p>
            <a:r>
              <a:rPr lang="en-US" err="1"/>
              <a:t>Otsikko</a:t>
            </a:r>
            <a:r>
              <a:rPr lang="en-US"/>
              <a:t> </a:t>
            </a:r>
            <a:r>
              <a:rPr lang="en-US" err="1"/>
              <a:t>enintään</a:t>
            </a:r>
            <a:r>
              <a:rPr lang="en-US"/>
              <a:t> </a:t>
            </a:r>
            <a:r>
              <a:rPr lang="en-US" err="1"/>
              <a:t>kolmelle</a:t>
            </a:r>
            <a:r>
              <a:rPr lang="en-US"/>
              <a:t> </a:t>
            </a:r>
            <a:r>
              <a:rPr lang="en-US" err="1"/>
              <a:t>riville</a:t>
            </a:r>
            <a:br>
              <a:rPr lang="en-US"/>
            </a:br>
            <a:r>
              <a:rPr lang="en-US"/>
              <a:t>– </a:t>
            </a:r>
            <a:r>
              <a:rPr lang="en-US" err="1"/>
              <a:t>Pitäydy</a:t>
            </a:r>
            <a:r>
              <a:rPr lang="en-US"/>
              <a:t> </a:t>
            </a:r>
            <a:r>
              <a:rPr lang="en-US" err="1"/>
              <a:t>tekstin</a:t>
            </a:r>
            <a:r>
              <a:rPr lang="en-US"/>
              <a:t> </a:t>
            </a:r>
            <a:r>
              <a:rPr lang="en-US" err="1"/>
              <a:t>pistekoossa</a:t>
            </a:r>
            <a:r>
              <a:rPr lang="en-US"/>
              <a:t> </a:t>
            </a:r>
            <a:r>
              <a:rPr lang="en-US" err="1"/>
              <a:t>sekä</a:t>
            </a:r>
            <a:r>
              <a:rPr lang="en-US"/>
              <a:t> </a:t>
            </a:r>
            <a:r>
              <a:rPr lang="en-US" err="1"/>
              <a:t>tekstilaatikon</a:t>
            </a:r>
            <a:r>
              <a:rPr lang="en-US"/>
              <a:t> </a:t>
            </a:r>
            <a:r>
              <a:rPr lang="en-US" err="1"/>
              <a:t>koossa</a:t>
            </a:r>
            <a:endParaRPr lang="fi-FI"/>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4326410"/>
            <a:ext cx="8642840" cy="471805"/>
          </a:xfrm>
        </p:spPr>
        <p:txBody>
          <a:bodyPr anchor="b" anchorCtr="0">
            <a:noAutofit/>
          </a:bodyPr>
          <a:lstStyle>
            <a:lvl1pPr marL="0" indent="0" algn="ctr">
              <a:lnSpc>
                <a:spcPct val="85000"/>
              </a:lnSpc>
              <a:spcAft>
                <a:spcPts val="0"/>
              </a:spcAft>
              <a:buNone/>
              <a:defRPr sz="2200">
                <a:solidFill>
                  <a:schemeClr val="accent1"/>
                </a:solidFill>
              </a:defRPr>
            </a:lvl1pPr>
          </a:lstStyle>
          <a:p>
            <a:r>
              <a:rPr lang="en-US" err="1"/>
              <a:t>Pääsomekanava</a:t>
            </a:r>
            <a:r>
              <a:rPr lang="en-US"/>
              <a:t> @</a:t>
            </a:r>
            <a:r>
              <a:rPr lang="en-US" err="1"/>
              <a:t>loremipsum</a:t>
            </a:r>
            <a:r>
              <a:rPr lang="en-US"/>
              <a:t> (1 </a:t>
            </a:r>
            <a:r>
              <a:rPr lang="en-US" err="1"/>
              <a:t>riville</a:t>
            </a:r>
            <a:r>
              <a:rPr lang="en-US"/>
              <a:t>)</a:t>
            </a:r>
            <a:endParaRPr lang="fi-FI"/>
          </a:p>
        </p:txBody>
      </p:sp>
      <p:sp>
        <p:nvSpPr>
          <p:cNvPr id="3" name="Subtitle 2"/>
          <p:cNvSpPr>
            <a:spLocks noGrp="1"/>
          </p:cNvSpPr>
          <p:nvPr>
            <p:ph type="subTitle" idx="1" hasCustomPrompt="1"/>
          </p:nvPr>
        </p:nvSpPr>
        <p:spPr>
          <a:xfrm>
            <a:off x="1414534" y="3664912"/>
            <a:ext cx="9360000" cy="722311"/>
          </a:xfrm>
        </p:spPr>
        <p:txBody>
          <a:bodyPr anchor="b">
            <a:noAutofit/>
          </a:bodyPr>
          <a:lstStyle>
            <a:lvl1pPr marL="0" indent="0" algn="ctr">
              <a:lnSpc>
                <a:spcPct val="85000"/>
              </a:lnSpc>
              <a:spcAft>
                <a:spcPts val="0"/>
              </a:spcAft>
              <a:buNone/>
              <a:defRPr sz="2800" b="0" spc="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Etunimi</a:t>
            </a:r>
            <a:r>
              <a:rPr lang="en-US"/>
              <a:t> </a:t>
            </a:r>
            <a:r>
              <a:rPr lang="en-US" err="1"/>
              <a:t>Sukunimi</a:t>
            </a:r>
            <a:r>
              <a:rPr lang="en-US"/>
              <a:t>, </a:t>
            </a:r>
            <a:r>
              <a:rPr lang="en-US" err="1"/>
              <a:t>titteli</a:t>
            </a:r>
            <a:r>
              <a:rPr lang="en-US"/>
              <a:t> (1 </a:t>
            </a:r>
            <a:r>
              <a:rPr lang="en-US" err="1"/>
              <a:t>riville</a:t>
            </a:r>
            <a:r>
              <a:rPr lang="en-US"/>
              <a:t>)</a:t>
            </a:r>
            <a:endParaRPr lang="fi-FI"/>
          </a:p>
        </p:txBody>
      </p:sp>
      <p:sp>
        <p:nvSpPr>
          <p:cNvPr id="4" name="Rectangle 3">
            <a:extLst>
              <a:ext uri="{FF2B5EF4-FFF2-40B4-BE49-F238E27FC236}">
                <a16:creationId xmlns:a16="http://schemas.microsoft.com/office/drawing/2014/main" id="{D0EAF27D-2807-47D9-BB1A-2097B4E876EC}"/>
              </a:ext>
              <a:ext uri="{C183D7F6-B498-43B3-948B-1728B52AA6E4}">
                <adec:decorative xmlns:adec="http://schemas.microsoft.com/office/drawing/2017/decorative" val="1"/>
              </a:ext>
            </a:extLst>
          </p:cNvPr>
          <p:cNvSpPr/>
          <p:nvPr/>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1BA3B657-F64D-4FF7-BDE7-E9D34A702845}"/>
              </a:ext>
              <a:ext uri="{C183D7F6-B498-43B3-948B-1728B52AA6E4}">
                <adec:decorative xmlns:adec="http://schemas.microsoft.com/office/drawing/2017/decorative" val="1"/>
              </a:ext>
            </a:extLst>
          </p:cNvPr>
          <p:cNvSpPr/>
          <p:nvPr/>
        </p:nvSpPr>
        <p:spPr>
          <a:xfrm>
            <a:off x="8649325" y="3559913"/>
            <a:ext cx="3542676" cy="33430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203BFFB1-C945-4CE5-9C2B-3BEBB24DCCC5}"/>
              </a:ext>
              <a:ext uri="{C183D7F6-B498-43B3-948B-1728B52AA6E4}">
                <adec:decorative xmlns:adec="http://schemas.microsoft.com/office/drawing/2017/decorative" val="1"/>
              </a:ext>
            </a:extLst>
          </p:cNvPr>
          <p:cNvSpPr/>
          <p:nvPr/>
        </p:nvSpPr>
        <p:spPr>
          <a:xfrm>
            <a:off x="4657165" y="643348"/>
            <a:ext cx="2882153" cy="410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Graphic 4">
            <a:extLst>
              <a:ext uri="{FF2B5EF4-FFF2-40B4-BE49-F238E27FC236}">
                <a16:creationId xmlns:a16="http://schemas.microsoft.com/office/drawing/2014/main" id="{AD2FEB0A-B3AF-41F9-BD28-02B4985E074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pic>
        <p:nvPicPr>
          <p:cNvPr id="9" name="Graphic 8" descr="Työterveyslaitos">
            <a:extLst>
              <a:ext uri="{FF2B5EF4-FFF2-40B4-BE49-F238E27FC236}">
                <a16:creationId xmlns:a16="http://schemas.microsoft.com/office/drawing/2014/main" id="{085AB879-6181-48EC-9F00-D04B93D9E2A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spTree>
    <p:extLst>
      <p:ext uri="{BB962C8B-B14F-4D97-AF65-F5344CB8AC3E}">
        <p14:creationId xmlns:p14="http://schemas.microsoft.com/office/powerpoint/2010/main" val="42452883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älilehti turkoosi">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43" y="2399071"/>
            <a:ext cx="7532914" cy="1752197"/>
          </a:xfrm>
        </p:spPr>
        <p:txBody>
          <a:bodyPr anchor="ctr" anchorCtr="0"/>
          <a:lstStyle>
            <a:lvl1pPr algn="ctr">
              <a:lnSpc>
                <a:spcPct val="95000"/>
              </a:lnSpc>
              <a:defRPr sz="3200" spc="100" baseline="0">
                <a:solidFill>
                  <a:schemeClr val="bg2"/>
                </a:solidFill>
                <a:latin typeface="Segoe UI" panose="020B0502040204020203" pitchFamily="34" charset="0"/>
                <a:cs typeface="Segoe UI" panose="020B0502040204020203" pitchFamily="34" charset="0"/>
              </a:defRPr>
            </a:lvl1pPr>
          </a:lstStyle>
          <a:p>
            <a:r>
              <a:rPr lang="en-US" err="1"/>
              <a:t>Tämä</a:t>
            </a:r>
            <a:r>
              <a:rPr lang="en-US"/>
              <a:t> on </a:t>
            </a:r>
            <a:r>
              <a:rPr lang="en-US" err="1"/>
              <a:t>välilehti</a:t>
            </a:r>
            <a:r>
              <a:rPr lang="en-US"/>
              <a:t>. </a:t>
            </a:r>
            <a:r>
              <a:rPr lang="en-US" err="1"/>
              <a:t>Enintään</a:t>
            </a:r>
            <a:r>
              <a:rPr lang="en-US"/>
              <a:t> 4 </a:t>
            </a:r>
            <a:r>
              <a:rPr lang="en-US" err="1"/>
              <a:t>riviä</a:t>
            </a:r>
            <a:r>
              <a:rPr lang="en-US"/>
              <a:t> </a:t>
            </a:r>
            <a:r>
              <a:rPr lang="en-US" err="1"/>
              <a:t>tekstiä</a:t>
            </a:r>
            <a:r>
              <a:rPr lang="en-US"/>
              <a:t> </a:t>
            </a:r>
            <a:r>
              <a:rPr lang="en-US" err="1"/>
              <a:t>voi</a:t>
            </a:r>
            <a:r>
              <a:rPr lang="en-US"/>
              <a:t> olla </a:t>
            </a:r>
            <a:r>
              <a:rPr lang="en-US" err="1"/>
              <a:t>tässä</a:t>
            </a:r>
            <a:r>
              <a:rPr lang="en-US"/>
              <a:t>. </a:t>
            </a:r>
            <a:r>
              <a:rPr lang="en-US" err="1"/>
              <a:t>Pitäydy</a:t>
            </a:r>
            <a:r>
              <a:rPr lang="en-US"/>
              <a:t> </a:t>
            </a:r>
            <a:r>
              <a:rPr lang="en-US" err="1"/>
              <a:t>tekstin</a:t>
            </a:r>
            <a:r>
              <a:rPr lang="en-US"/>
              <a:t> </a:t>
            </a:r>
            <a:r>
              <a:rPr lang="en-US" err="1"/>
              <a:t>tyylissä</a:t>
            </a:r>
            <a:r>
              <a:rPr lang="en-US"/>
              <a:t> ja </a:t>
            </a:r>
            <a:r>
              <a:rPr lang="en-US" err="1"/>
              <a:t>pistekoossa</a:t>
            </a:r>
            <a:r>
              <a:rPr lang="en-US"/>
              <a:t>. </a:t>
            </a:r>
            <a:r>
              <a:rPr lang="en-US" err="1"/>
              <a:t>Valkoista</a:t>
            </a:r>
            <a:r>
              <a:rPr lang="en-US"/>
              <a:t> </a:t>
            </a:r>
            <a:r>
              <a:rPr lang="en-US" err="1"/>
              <a:t>tekstiä</a:t>
            </a:r>
            <a:r>
              <a:rPr lang="en-US"/>
              <a:t> EI </a:t>
            </a:r>
            <a:r>
              <a:rPr lang="en-US" err="1"/>
              <a:t>saa</a:t>
            </a:r>
            <a:r>
              <a:rPr lang="en-US"/>
              <a:t> </a:t>
            </a:r>
            <a:r>
              <a:rPr lang="en-US" err="1"/>
              <a:t>käyttää</a:t>
            </a:r>
            <a:r>
              <a:rPr lang="en-US"/>
              <a:t> </a:t>
            </a:r>
            <a:r>
              <a:rPr lang="en-US" err="1"/>
              <a:t>tällä</a:t>
            </a:r>
            <a:r>
              <a:rPr lang="en-US"/>
              <a:t> </a:t>
            </a:r>
            <a:r>
              <a:rPr lang="en-US" err="1"/>
              <a:t>pohjalla</a:t>
            </a:r>
            <a:r>
              <a:rPr lang="en-US"/>
              <a:t>.</a:t>
            </a:r>
            <a:endParaRPr lang="fi-FI"/>
          </a:p>
        </p:txBody>
      </p:sp>
      <p:pic>
        <p:nvPicPr>
          <p:cNvPr id="6" name="Graphic 5">
            <a:extLst>
              <a:ext uri="{FF2B5EF4-FFF2-40B4-BE49-F238E27FC236}">
                <a16:creationId xmlns:a16="http://schemas.microsoft.com/office/drawing/2014/main" id="{DF6F5ACB-EA42-4082-ADD5-382DD1200E2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57251" y="354804"/>
            <a:ext cx="1440000" cy="198540"/>
          </a:xfrm>
          <a:prstGeom prst="rect">
            <a:avLst/>
          </a:prstGeom>
        </p:spPr>
      </p:pic>
      <p:cxnSp>
        <p:nvCxnSpPr>
          <p:cNvPr id="13" name="Straight Connector 12">
            <a:extLst>
              <a:ext uri="{FF2B5EF4-FFF2-40B4-BE49-F238E27FC236}">
                <a16:creationId xmlns:a16="http://schemas.microsoft.com/office/drawing/2014/main" id="{CED68439-2634-4CE5-A439-FA54ED76F667}"/>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3DC45D8-9939-42A5-8E40-CE05FA6455C7}"/>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5774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ksi tekstilaatikk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2"/>
            <a:ext cx="10297904" cy="774000"/>
          </a:xfrm>
          <a:prstGeom prst="rect">
            <a:avLst/>
          </a:prstGeom>
        </p:spPr>
        <p:txBody>
          <a:bodyPr vert="horz" lIns="0" tIns="0" rIns="0" bIns="0" rtlCol="0" anchor="b" anchorCtr="0">
            <a:noAutofit/>
          </a:bodyPr>
          <a:lstStyle>
            <a:lvl1pPr>
              <a:defRPr/>
            </a:lvl1pPr>
          </a:lstStyle>
          <a:p>
            <a:r>
              <a:rPr lang="fi-FI"/>
              <a:t>Tämä sivumalli on Yksi tekstilaatikko, tähän mahtuu kaksirivinen otsikko, älä kirjoita sen pidempää</a:t>
            </a:r>
          </a:p>
        </p:txBody>
      </p:sp>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p:nvPr>
        </p:nvSpPr>
        <p:spPr>
          <a:xfrm>
            <a:off x="839789" y="1991170"/>
            <a:ext cx="10297904" cy="4138168"/>
          </a:xfrm>
        </p:spPr>
        <p:txBody>
          <a:bodyPr lIns="0" rIns="0" bIns="0"/>
          <a:lstStyle>
            <a:lvl1pPr marL="266700" indent="-266700">
              <a:lnSpc>
                <a:spcPct val="95000"/>
              </a:lnSpc>
              <a:spcAft>
                <a:spcPts val="1200"/>
              </a:spcAft>
              <a:defRPr sz="2200">
                <a:solidFill>
                  <a:schemeClr val="bg2">
                    <a:lumMod val="50000"/>
                  </a:schemeClr>
                </a:solidFill>
                <a:latin typeface="+mn-lt"/>
              </a:defRPr>
            </a:lvl1pPr>
            <a:lvl2pPr marL="449263" indent="-182563">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92264722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ksi tekstilaatikkoa">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2"/>
            <a:ext cx="10297904" cy="774000"/>
          </a:xfrm>
          <a:prstGeom prst="rect">
            <a:avLst/>
          </a:prstGeom>
        </p:spPr>
        <p:txBody>
          <a:bodyPr vert="horz" lIns="0" tIns="0" rIns="0" bIns="0" rtlCol="0" anchor="b" anchorCtr="0">
            <a:noAutofit/>
          </a:bodyPr>
          <a:lstStyle>
            <a:lvl1pPr>
              <a:defRPr/>
            </a:lvl1pPr>
          </a:lstStyle>
          <a:p>
            <a:r>
              <a:rPr lang="fi-FI"/>
              <a:t>Tämä sivumalli on kaksi tekstilaatikkoa, tähän mahtuu kaksirivinen otsikko, älä kirjoita pidempää</a:t>
            </a:r>
          </a:p>
        </p:txBody>
      </p:sp>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p:nvPr>
        </p:nvSpPr>
        <p:spPr>
          <a:xfrm>
            <a:off x="839789" y="1991170"/>
            <a:ext cx="5077932" cy="4138168"/>
          </a:xfrm>
        </p:spPr>
        <p:txBody>
          <a:bodyPr lIns="0" rIns="0" bIns="0"/>
          <a:lstStyle>
            <a:lvl1pPr marL="266700" indent="-266700">
              <a:lnSpc>
                <a:spcPct val="95000"/>
              </a:lnSpc>
              <a:spcAft>
                <a:spcPts val="1200"/>
              </a:spcAft>
              <a:defRPr sz="2200">
                <a:solidFill>
                  <a:schemeClr val="bg2">
                    <a:lumMod val="50000"/>
                  </a:schemeClr>
                </a:solidFill>
                <a:latin typeface="+mn-lt"/>
              </a:defRPr>
            </a:lvl1pPr>
            <a:lvl2pPr marL="449263" indent="-182563">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CB1A1B5E-7A25-4796-9106-CE8D5B6B9676}"/>
              </a:ext>
            </a:extLst>
          </p:cNvPr>
          <p:cNvSpPr>
            <a:spLocks noGrp="1"/>
          </p:cNvSpPr>
          <p:nvPr>
            <p:ph type="body" sz="quarter" idx="11"/>
          </p:nvPr>
        </p:nvSpPr>
        <p:spPr>
          <a:xfrm>
            <a:off x="6272611" y="1991170"/>
            <a:ext cx="5079600" cy="413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68056186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Yksi tekstilaatikko, ei bullet-listaa">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2"/>
            <a:ext cx="10297904" cy="774000"/>
          </a:xfrm>
          <a:prstGeom prst="rect">
            <a:avLst/>
          </a:prstGeom>
        </p:spPr>
        <p:txBody>
          <a:bodyPr vert="horz" lIns="0" tIns="0" rIns="0" bIns="0" rtlCol="0" anchor="b" anchorCtr="0">
            <a:noAutofit/>
          </a:bodyPr>
          <a:lstStyle>
            <a:lvl1pPr>
              <a:defRPr/>
            </a:lvl1pPr>
          </a:lstStyle>
          <a:p>
            <a:r>
              <a:rPr lang="fi-FI"/>
              <a:t>Tämä sivumalli on Yksi tekstilaatikko, ei </a:t>
            </a:r>
            <a:r>
              <a:rPr lang="fi-FI" err="1"/>
              <a:t>bullet</a:t>
            </a:r>
            <a:r>
              <a:rPr lang="fi-FI"/>
              <a:t>-listaa, otsikko enintään kaksi riviä, älä kirjoita sen enempää</a:t>
            </a:r>
          </a:p>
        </p:txBody>
      </p:sp>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p:nvPr>
        </p:nvSpPr>
        <p:spPr>
          <a:xfrm>
            <a:off x="839789" y="1991170"/>
            <a:ext cx="10297904" cy="4138168"/>
          </a:xfrm>
        </p:spPr>
        <p:txBody>
          <a:bodyPr lIns="0" rIns="0" bIns="0"/>
          <a:lstStyle>
            <a:lvl1pPr marL="0" indent="0">
              <a:lnSpc>
                <a:spcPct val="95000"/>
              </a:lnSpc>
              <a:spcAft>
                <a:spcPts val="1200"/>
              </a:spcAft>
              <a:buFont typeface="Arial" panose="020B0604020202020204" pitchFamily="34" charset="0"/>
              <a:buNone/>
              <a:defRPr sz="2200">
                <a:solidFill>
                  <a:schemeClr val="bg2">
                    <a:lumMod val="50000"/>
                  </a:schemeClr>
                </a:solidFill>
                <a:latin typeface="+mn-lt"/>
              </a:defRPr>
            </a:lvl1pPr>
            <a:lvl2pPr marL="180975" indent="0">
              <a:lnSpc>
                <a:spcPct val="95000"/>
              </a:lnSpc>
              <a:spcAft>
                <a:spcPts val="1200"/>
              </a:spcAft>
              <a:buNone/>
              <a:defRPr sz="2000">
                <a:solidFill>
                  <a:schemeClr val="bg2">
                    <a:lumMod val="50000"/>
                  </a:schemeClr>
                </a:solidFill>
                <a:latin typeface="+mn-lt"/>
              </a:defRPr>
            </a:lvl2pPr>
            <a:lvl3pPr marL="361950" indent="0">
              <a:lnSpc>
                <a:spcPct val="95000"/>
              </a:lnSpc>
              <a:spcAft>
                <a:spcPts val="1200"/>
              </a:spcAft>
              <a:buNone/>
              <a:defRPr sz="1800">
                <a:solidFill>
                  <a:schemeClr val="bg2">
                    <a:lumMod val="50000"/>
                  </a:schemeClr>
                </a:solidFill>
                <a:latin typeface="+mn-lt"/>
              </a:defRPr>
            </a:lvl3pPr>
            <a:lvl4pPr marL="534988" indent="0">
              <a:lnSpc>
                <a:spcPct val="95000"/>
              </a:lnSpc>
              <a:spcAft>
                <a:spcPts val="1200"/>
              </a:spcAft>
              <a:buNone/>
              <a:defRPr sz="1600">
                <a:solidFill>
                  <a:schemeClr val="bg2">
                    <a:lumMod val="50000"/>
                  </a:schemeClr>
                </a:solidFill>
                <a:latin typeface="+mn-lt"/>
              </a:defRPr>
            </a:lvl4pPr>
            <a:lvl5pPr marL="715963" indent="0">
              <a:lnSpc>
                <a:spcPct val="95000"/>
              </a:lnSpc>
              <a:spcAft>
                <a:spcPts val="1200"/>
              </a:spcAft>
              <a:buNone/>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02976069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Yksi tekstilaatikko ja kuva">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7" y="944562"/>
            <a:ext cx="10512425" cy="774000"/>
          </a:xfrm>
          <a:prstGeom prst="rect">
            <a:avLst/>
          </a:prstGeom>
        </p:spPr>
        <p:txBody>
          <a:bodyPr vert="horz" lIns="0" tIns="0" rIns="0" bIns="0" rtlCol="0" anchor="b" anchorCtr="0">
            <a:noAutofit/>
          </a:bodyPr>
          <a:lstStyle>
            <a:lvl1pPr>
              <a:defRPr/>
            </a:lvl1pPr>
          </a:lstStyle>
          <a:p>
            <a:r>
              <a:rPr lang="en-US" err="1"/>
              <a:t>Yksi</a:t>
            </a:r>
            <a:r>
              <a:rPr lang="en-US"/>
              <a:t> </a:t>
            </a:r>
            <a:r>
              <a:rPr lang="en-US" err="1"/>
              <a:t>tekstilaatikko</a:t>
            </a:r>
            <a:r>
              <a:rPr lang="en-US"/>
              <a:t> ja </a:t>
            </a:r>
            <a:r>
              <a:rPr lang="en-US" err="1"/>
              <a:t>paikka</a:t>
            </a:r>
            <a:r>
              <a:rPr lang="en-US"/>
              <a:t> </a:t>
            </a:r>
            <a:r>
              <a:rPr lang="en-US" err="1"/>
              <a:t>kuvalle</a:t>
            </a:r>
            <a:endParaRPr lang="fi-FI"/>
          </a:p>
        </p:txBody>
      </p:sp>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hasCustomPrompt="1"/>
          </p:nvPr>
        </p:nvSpPr>
        <p:spPr>
          <a:xfrm>
            <a:off x="839789" y="1991170"/>
            <a:ext cx="5975079" cy="4138168"/>
          </a:xfrm>
        </p:spPr>
        <p:txBody>
          <a:bodyPr lIns="0" rIns="0" bIns="0"/>
          <a:lstStyle>
            <a:lvl1pPr marL="265113" indent="-265113">
              <a:lnSpc>
                <a:spcPct val="95000"/>
              </a:lnSpc>
              <a:spcAft>
                <a:spcPts val="1200"/>
              </a:spcAft>
              <a:buFont typeface="Arial" panose="020B0604020202020204" pitchFamily="34" charset="0"/>
              <a:buChar char="•"/>
              <a:defRPr sz="2200" b="0">
                <a:solidFill>
                  <a:schemeClr val="bg2">
                    <a:lumMod val="50000"/>
                  </a:schemeClr>
                </a:solidFill>
                <a:latin typeface="+mn-lt"/>
              </a:defRPr>
            </a:lvl1pPr>
            <a:lvl2pPr marL="446088" indent="-177800">
              <a:lnSpc>
                <a:spcPct val="95000"/>
              </a:lnSpc>
              <a:spcAft>
                <a:spcPts val="1200"/>
              </a:spcAft>
              <a:buFont typeface="Arial" panose="020B0604020202020204" pitchFamily="34" charset="0"/>
              <a:buChar char="•"/>
              <a:defRPr sz="2000" b="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r>
              <a:rPr lang="fi-FI"/>
              <a:t>Kuvan rajausta pääsee muokkaamaan </a:t>
            </a:r>
            <a:r>
              <a:rPr lang="fi-FI" err="1"/>
              <a:t>Format</a:t>
            </a:r>
            <a:r>
              <a:rPr lang="fi-FI"/>
              <a:t>-välilehdeltä </a:t>
            </a:r>
            <a:r>
              <a:rPr lang="fi-FI" err="1"/>
              <a:t>Crop</a:t>
            </a:r>
            <a:r>
              <a:rPr lang="fi-FI"/>
              <a:t>-työkalulla. Noudata brändikirjan kuvavalintaohjeita kun valitset kuvituskuvia esitykseesi. Kuvan resoluutio tulee olla 150 </a:t>
            </a:r>
            <a:r>
              <a:rPr lang="fi-FI" err="1"/>
              <a:t>ppi</a:t>
            </a:r>
            <a:r>
              <a:rPr lang="fi-FI"/>
              <a:t> (1:1 koossa), jotta kuva toistuu terävänä esitystilanteissa.</a:t>
            </a:r>
          </a:p>
          <a:p>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Picture Placeholder 3">
            <a:extLst>
              <a:ext uri="{FF2B5EF4-FFF2-40B4-BE49-F238E27FC236}">
                <a16:creationId xmlns:a16="http://schemas.microsoft.com/office/drawing/2014/main" id="{EFF913CA-9A1A-4F22-BA6B-0589090F0C10}"/>
              </a:ext>
            </a:extLst>
          </p:cNvPr>
          <p:cNvSpPr>
            <a:spLocks noGrp="1"/>
          </p:cNvSpPr>
          <p:nvPr>
            <p:ph type="pic" sz="quarter" idx="11"/>
          </p:nvPr>
        </p:nvSpPr>
        <p:spPr>
          <a:xfrm>
            <a:off x="7215188" y="1990725"/>
            <a:ext cx="4137025" cy="4030663"/>
          </a:xfrm>
        </p:spPr>
        <p:txBody>
          <a:bodyPr/>
          <a:lstStyle/>
          <a:p>
            <a:r>
              <a:rPr lang="en-US"/>
              <a:t>Click icon to add picture</a:t>
            </a:r>
            <a:endParaRPr lang="fi-FI"/>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92450275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Yksi tekstilaatikko, kuva ja kuvateksti">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7" y="944562"/>
            <a:ext cx="10512425" cy="774000"/>
          </a:xfrm>
          <a:prstGeom prst="rect">
            <a:avLst/>
          </a:prstGeom>
        </p:spPr>
        <p:txBody>
          <a:bodyPr vert="horz" lIns="0" tIns="0" rIns="0" bIns="0" rtlCol="0" anchor="b" anchorCtr="0">
            <a:noAutofit/>
          </a:bodyPr>
          <a:lstStyle>
            <a:lvl1pPr>
              <a:defRPr/>
            </a:lvl1pPr>
          </a:lstStyle>
          <a:p>
            <a:r>
              <a:rPr lang="en-US" err="1"/>
              <a:t>Yksi</a:t>
            </a:r>
            <a:r>
              <a:rPr lang="en-US"/>
              <a:t> </a:t>
            </a:r>
            <a:r>
              <a:rPr lang="en-US" err="1"/>
              <a:t>tekstilaatikko</a:t>
            </a:r>
            <a:r>
              <a:rPr lang="en-US"/>
              <a:t> </a:t>
            </a:r>
            <a:r>
              <a:rPr lang="en-US" err="1"/>
              <a:t>sekä</a:t>
            </a:r>
            <a:r>
              <a:rPr lang="en-US"/>
              <a:t> </a:t>
            </a:r>
            <a:r>
              <a:rPr lang="en-US" err="1"/>
              <a:t>paikka</a:t>
            </a:r>
            <a:r>
              <a:rPr lang="en-US"/>
              <a:t> </a:t>
            </a:r>
            <a:r>
              <a:rPr lang="en-US" err="1"/>
              <a:t>kuvalle</a:t>
            </a:r>
            <a:r>
              <a:rPr lang="en-US"/>
              <a:t> ja </a:t>
            </a:r>
            <a:r>
              <a:rPr lang="en-US" err="1"/>
              <a:t>kuvatekstille</a:t>
            </a:r>
            <a:endParaRPr lang="fi-FI"/>
          </a:p>
        </p:txBody>
      </p:sp>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hasCustomPrompt="1"/>
          </p:nvPr>
        </p:nvSpPr>
        <p:spPr>
          <a:xfrm>
            <a:off x="839789" y="1991170"/>
            <a:ext cx="5975079" cy="4138168"/>
          </a:xfrm>
        </p:spPr>
        <p:txBody>
          <a:bodyPr lIns="0" rIns="0" bIns="0"/>
          <a:lstStyle>
            <a:lvl1pPr marL="266700" indent="-266700">
              <a:lnSpc>
                <a:spcPct val="95000"/>
              </a:lnSpc>
              <a:spcAft>
                <a:spcPts val="1200"/>
              </a:spcAft>
              <a:defRPr sz="2200">
                <a:solidFill>
                  <a:schemeClr val="bg2">
                    <a:lumMod val="50000"/>
                  </a:schemeClr>
                </a:solidFill>
                <a:latin typeface="+mn-lt"/>
              </a:defRPr>
            </a:lvl1pPr>
            <a:lvl2pPr marL="449263" indent="-182563">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fi-FI"/>
              <a:t>Kuvan rajausta pääsee muokkaamaan </a:t>
            </a:r>
            <a:r>
              <a:rPr lang="fi-FI" err="1"/>
              <a:t>Format</a:t>
            </a:r>
            <a:r>
              <a:rPr lang="fi-FI"/>
              <a:t>-välilehdeltä </a:t>
            </a:r>
            <a:r>
              <a:rPr lang="fi-FI" err="1"/>
              <a:t>Crop</a:t>
            </a:r>
            <a:r>
              <a:rPr lang="fi-FI"/>
              <a:t>-työkalulla. Noudata brändikirjan kuvavalintaohjeita kun valitset kuvituskuvia esitykseesi. Kuvan resoluutio tulee olla 150 </a:t>
            </a:r>
            <a:r>
              <a:rPr lang="fi-FI" err="1"/>
              <a:t>ppi</a:t>
            </a:r>
            <a:r>
              <a:rPr lang="fi-FI"/>
              <a:t> (1:1 koossa), jotta kuva toistuu terävänä esitystilanteissa.</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Picture Placeholder 3">
            <a:extLst>
              <a:ext uri="{FF2B5EF4-FFF2-40B4-BE49-F238E27FC236}">
                <a16:creationId xmlns:a16="http://schemas.microsoft.com/office/drawing/2014/main" id="{EFF913CA-9A1A-4F22-BA6B-0589090F0C10}"/>
              </a:ext>
            </a:extLst>
          </p:cNvPr>
          <p:cNvSpPr>
            <a:spLocks noGrp="1"/>
          </p:cNvSpPr>
          <p:nvPr>
            <p:ph type="pic" sz="quarter" idx="11"/>
          </p:nvPr>
        </p:nvSpPr>
        <p:spPr>
          <a:xfrm>
            <a:off x="7215188" y="1990726"/>
            <a:ext cx="4137025" cy="3599192"/>
          </a:xfrm>
        </p:spPr>
        <p:txBody>
          <a:bodyPr/>
          <a:lstStyle/>
          <a:p>
            <a:r>
              <a:rPr lang="en-US"/>
              <a:t>Click icon to add picture</a:t>
            </a:r>
            <a:endParaRPr lang="fi-FI"/>
          </a:p>
        </p:txBody>
      </p:sp>
      <p:sp>
        <p:nvSpPr>
          <p:cNvPr id="8" name="Text Placeholder 4">
            <a:extLst>
              <a:ext uri="{FF2B5EF4-FFF2-40B4-BE49-F238E27FC236}">
                <a16:creationId xmlns:a16="http://schemas.microsoft.com/office/drawing/2014/main" id="{6CD72AF4-2105-46E3-A9E6-21CC5ECD4B4B}"/>
              </a:ext>
            </a:extLst>
          </p:cNvPr>
          <p:cNvSpPr>
            <a:spLocks noGrp="1"/>
          </p:cNvSpPr>
          <p:nvPr>
            <p:ph type="body" sz="quarter" idx="12" hasCustomPrompt="1"/>
          </p:nvPr>
        </p:nvSpPr>
        <p:spPr>
          <a:xfrm>
            <a:off x="7215188" y="5746376"/>
            <a:ext cx="4127500" cy="311524"/>
          </a:xfrm>
        </p:spPr>
        <p:txBody>
          <a:bodyPr/>
          <a:lstStyle>
            <a:lvl1pPr marL="0" indent="0">
              <a:buNone/>
              <a:defRPr sz="1200" i="0">
                <a:latin typeface="+mn-lt"/>
              </a:defRPr>
            </a:lvl1pPr>
            <a:lvl2pPr marL="239400" indent="0">
              <a:buNone/>
              <a:defRPr sz="1100">
                <a:latin typeface="+mn-lt"/>
              </a:defRPr>
            </a:lvl2pPr>
            <a:lvl3pPr marL="268287" indent="0">
              <a:buNone/>
              <a:defRPr sz="1100">
                <a:latin typeface="+mn-lt"/>
              </a:defRPr>
            </a:lvl3pPr>
            <a:lvl4pPr marL="536575" indent="0">
              <a:buNone/>
              <a:defRPr sz="1100">
                <a:latin typeface="+mn-lt"/>
              </a:defRPr>
            </a:lvl4pPr>
            <a:lvl5pPr marL="804862" indent="0">
              <a:buNone/>
              <a:defRPr sz="1100">
                <a:latin typeface="+mn-lt"/>
              </a:defRPr>
            </a:lvl5pPr>
          </a:lstStyle>
          <a:p>
            <a:pPr lvl="0"/>
            <a:r>
              <a:rPr lang="en-US" err="1"/>
              <a:t>Kuvateksti</a:t>
            </a:r>
            <a:r>
              <a:rPr lang="en-US"/>
              <a:t>. </a:t>
            </a:r>
            <a:r>
              <a:rPr lang="en-US" err="1"/>
              <a:t>Kasvata</a:t>
            </a:r>
            <a:r>
              <a:rPr lang="en-US"/>
              <a:t> </a:t>
            </a:r>
            <a:r>
              <a:rPr lang="en-US" err="1"/>
              <a:t>tarvittaessa</a:t>
            </a:r>
            <a:r>
              <a:rPr lang="en-US"/>
              <a:t> </a:t>
            </a:r>
            <a:r>
              <a:rPr lang="en-US" err="1"/>
              <a:t>laatikkoa</a:t>
            </a:r>
            <a:r>
              <a:rPr lang="en-US"/>
              <a:t> YLÖSPÄIN, EI ALASPÄIN. </a:t>
            </a:r>
            <a:r>
              <a:rPr lang="en-US" err="1"/>
              <a:t>Rajaa</a:t>
            </a:r>
            <a:r>
              <a:rPr lang="en-US"/>
              <a:t> </a:t>
            </a:r>
            <a:r>
              <a:rPr lang="en-US" err="1"/>
              <a:t>silloin</a:t>
            </a:r>
            <a:r>
              <a:rPr lang="en-US"/>
              <a:t> </a:t>
            </a:r>
            <a:r>
              <a:rPr lang="en-US" err="1"/>
              <a:t>kuvaa</a:t>
            </a:r>
            <a:r>
              <a:rPr lang="en-US"/>
              <a:t> </a:t>
            </a:r>
            <a:r>
              <a:rPr lang="en-US" err="1"/>
              <a:t>matalammaksi</a:t>
            </a:r>
            <a:r>
              <a:rPr lang="en-US"/>
              <a:t> </a:t>
            </a:r>
            <a:r>
              <a:rPr lang="en-US" err="1"/>
              <a:t>alhaalta</a:t>
            </a:r>
            <a:r>
              <a:rPr lang="en-US"/>
              <a:t> </a:t>
            </a:r>
            <a:r>
              <a:rPr lang="en-US" err="1"/>
              <a:t>päin</a:t>
            </a:r>
            <a:r>
              <a:rPr lang="en-US"/>
              <a:t>.</a:t>
            </a:r>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12290946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Vaihdettava pystykuva">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8200" y="944563"/>
            <a:ext cx="5982957" cy="774000"/>
          </a:xfrm>
          <a:prstGeom prst="rect">
            <a:avLst/>
          </a:prstGeom>
        </p:spPr>
        <p:txBody>
          <a:bodyPr vert="horz" lIns="0" tIns="0" rIns="0" bIns="0" rtlCol="0" anchor="b" anchorCtr="0">
            <a:noAutofit/>
          </a:bodyPr>
          <a:lstStyle>
            <a:lvl1pPr>
              <a:defRPr/>
            </a:lvl1pPr>
          </a:lstStyle>
          <a:p>
            <a:r>
              <a:rPr lang="en-US" err="1"/>
              <a:t>Tälle</a:t>
            </a:r>
            <a:r>
              <a:rPr lang="en-US"/>
              <a:t> </a:t>
            </a:r>
            <a:r>
              <a:rPr lang="en-US" err="1"/>
              <a:t>Vaihdettava</a:t>
            </a:r>
            <a:r>
              <a:rPr lang="en-US"/>
              <a:t> </a:t>
            </a:r>
            <a:r>
              <a:rPr lang="en-US" err="1"/>
              <a:t>pystykuva</a:t>
            </a:r>
            <a:br>
              <a:rPr lang="en-US"/>
            </a:br>
            <a:r>
              <a:rPr lang="en-US"/>
              <a:t>-</a:t>
            </a:r>
            <a:r>
              <a:rPr lang="en-US" err="1"/>
              <a:t>pohjalle</a:t>
            </a:r>
            <a:r>
              <a:rPr lang="en-US"/>
              <a:t> </a:t>
            </a:r>
            <a:r>
              <a:rPr lang="en-US" err="1"/>
              <a:t>voit</a:t>
            </a:r>
            <a:r>
              <a:rPr lang="en-US"/>
              <a:t> </a:t>
            </a:r>
            <a:r>
              <a:rPr lang="en-US" err="1"/>
              <a:t>lisätä</a:t>
            </a:r>
            <a:r>
              <a:rPr lang="en-US"/>
              <a:t> </a:t>
            </a:r>
            <a:r>
              <a:rPr lang="en-US" err="1"/>
              <a:t>kuvan</a:t>
            </a:r>
            <a:endParaRPr lang="fi-FI"/>
          </a:p>
        </p:txBody>
      </p:sp>
      <p:sp>
        <p:nvSpPr>
          <p:cNvPr id="9" name="Text Placeholder 2">
            <a:extLst>
              <a:ext uri="{FF2B5EF4-FFF2-40B4-BE49-F238E27FC236}">
                <a16:creationId xmlns:a16="http://schemas.microsoft.com/office/drawing/2014/main" id="{B35F9699-F958-40A0-B403-43BD2BD82E8D}"/>
              </a:ext>
            </a:extLst>
          </p:cNvPr>
          <p:cNvSpPr>
            <a:spLocks noGrp="1"/>
          </p:cNvSpPr>
          <p:nvPr>
            <p:ph type="body" sz="quarter" idx="10" hasCustomPrompt="1"/>
          </p:nvPr>
        </p:nvSpPr>
        <p:spPr>
          <a:xfrm>
            <a:off x="841829" y="1991170"/>
            <a:ext cx="5973676" cy="4138168"/>
          </a:xfrm>
        </p:spPr>
        <p:txBody>
          <a:bodyPr lIns="0" rIns="0" bIns="0"/>
          <a:lstStyle>
            <a:lvl1pPr marL="265113" indent="-265113">
              <a:lnSpc>
                <a:spcPct val="95000"/>
              </a:lnSpc>
              <a:spcAft>
                <a:spcPts val="1200"/>
              </a:spcAft>
              <a:buFont typeface="Arial" panose="020B0604020202020204" pitchFamily="34" charset="0"/>
              <a:buChar char="•"/>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r>
              <a:rPr lang="fi-FI"/>
              <a:t>Kuvan rajausta pääsee muokkaamaan </a:t>
            </a:r>
            <a:r>
              <a:rPr lang="fi-FI" err="1"/>
              <a:t>Format</a:t>
            </a:r>
            <a:r>
              <a:rPr lang="fi-FI"/>
              <a:t>-välilehdeltä </a:t>
            </a:r>
            <a:r>
              <a:rPr lang="fi-FI" err="1"/>
              <a:t>Crop</a:t>
            </a:r>
            <a:r>
              <a:rPr lang="fi-FI"/>
              <a:t>-työkalulla. Noudata brändikirjan kuvavalintaohjeita kun valitset kuvituskuvia esitykseesi. Kuvan resoluutio tulee olla 150 </a:t>
            </a:r>
            <a:r>
              <a:rPr lang="fi-FI" err="1"/>
              <a:t>ppi</a:t>
            </a:r>
            <a:r>
              <a:rPr lang="fi-FI"/>
              <a:t> (1:1 koossa), jotta kuva toistuu terävänä esitystilanteissa.</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icture Placeholder 3">
            <a:extLst>
              <a:ext uri="{FF2B5EF4-FFF2-40B4-BE49-F238E27FC236}">
                <a16:creationId xmlns:a16="http://schemas.microsoft.com/office/drawing/2014/main" id="{4FD1168E-D93E-4EB2-B47E-2D63A899FEDB}"/>
              </a:ext>
            </a:extLst>
          </p:cNvPr>
          <p:cNvSpPr>
            <a:spLocks noGrp="1"/>
          </p:cNvSpPr>
          <p:nvPr>
            <p:ph type="pic" sz="quarter" idx="11"/>
          </p:nvPr>
        </p:nvSpPr>
        <p:spPr>
          <a:xfrm>
            <a:off x="7537450" y="0"/>
            <a:ext cx="4654550" cy="6858000"/>
          </a:xfrm>
        </p:spPr>
        <p:txBody>
          <a:bodyPr/>
          <a:lstStyle/>
          <a:p>
            <a:r>
              <a:rPr lang="en-US"/>
              <a:t>Click icon to add picture</a:t>
            </a:r>
            <a:endParaRPr lang="fi-FI"/>
          </a:p>
        </p:txBody>
      </p:sp>
      <p:sp>
        <p:nvSpPr>
          <p:cNvPr id="10" name="Date Placeholder 4">
            <a:extLst>
              <a:ext uri="{FF2B5EF4-FFF2-40B4-BE49-F238E27FC236}">
                <a16:creationId xmlns:a16="http://schemas.microsoft.com/office/drawing/2014/main" id="{7C7B4F91-AA78-4FD6-9B39-F6590169AF2B}"/>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2" name="Footer Placeholder 6">
            <a:extLst>
              <a:ext uri="{FF2B5EF4-FFF2-40B4-BE49-F238E27FC236}">
                <a16:creationId xmlns:a16="http://schemas.microsoft.com/office/drawing/2014/main" id="{91302D08-B93F-4103-9FFA-8CF2B8B0D7FC}"/>
              </a:ext>
            </a:extLst>
          </p:cNvPr>
          <p:cNvSpPr>
            <a:spLocks noGrp="1"/>
          </p:cNvSpPr>
          <p:nvPr>
            <p:ph type="ftr" sz="quarter" idx="3"/>
          </p:nvPr>
        </p:nvSpPr>
        <p:spPr>
          <a:xfrm>
            <a:off x="5313421" y="6356350"/>
            <a:ext cx="1565158"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Tree>
    <p:extLst>
      <p:ext uri="{BB962C8B-B14F-4D97-AF65-F5344CB8AC3E}">
        <p14:creationId xmlns:p14="http://schemas.microsoft.com/office/powerpoint/2010/main" val="2331018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aihdettava kokosivun taustakuva">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F72F84-C139-4E21-A63A-85521A2C1F10}"/>
              </a:ext>
            </a:extLst>
          </p:cNvPr>
          <p:cNvSpPr>
            <a:spLocks noGrp="1"/>
          </p:cNvSpPr>
          <p:nvPr>
            <p:ph type="pic" sz="quarter" idx="10" hasCustomPrompt="1"/>
          </p:nvPr>
        </p:nvSpPr>
        <p:spPr>
          <a:xfrm>
            <a:off x="0" y="0"/>
            <a:ext cx="12192000" cy="6858000"/>
          </a:xfrm>
        </p:spPr>
        <p:txBody>
          <a:bodyPr/>
          <a:lstStyle>
            <a:lvl1pPr>
              <a:defRPr/>
            </a:lvl1pPr>
          </a:lstStyle>
          <a:p>
            <a:r>
              <a:rPr lang="fi-FI"/>
              <a:t>Käytä tätä sivupohjaa kokosivun kuville. Lisää kuva klikkaamalla ikonia keskellä sivua.</a:t>
            </a:r>
            <a:br>
              <a:rPr lang="fi-FI"/>
            </a:br>
            <a:r>
              <a:rPr lang="fi-FI"/>
              <a:t>Valitse tämä sivupohja sivulle uudelleen Layout-valikosta, mikäli kuva ei täytä koko kuva-aluetta.</a:t>
            </a:r>
            <a:br>
              <a:rPr lang="fi-FI"/>
            </a:br>
            <a:r>
              <a:rPr lang="fi-FI"/>
              <a:t>Rajauksen muokkaaminen onnistuu </a:t>
            </a:r>
            <a:r>
              <a:rPr lang="fi-FI" err="1"/>
              <a:t>Crop</a:t>
            </a:r>
            <a:r>
              <a:rPr lang="fi-FI"/>
              <a:t>-työkalulla.</a:t>
            </a:r>
            <a:br>
              <a:rPr lang="fi-FI"/>
            </a:br>
            <a:r>
              <a:rPr lang="fi-FI"/>
              <a:t>Järjestä kuva (valkoisen) logon taakse </a:t>
            </a:r>
            <a:r>
              <a:rPr lang="fi-FI" err="1"/>
              <a:t>Arrange</a:t>
            </a:r>
            <a:r>
              <a:rPr lang="fi-FI"/>
              <a:t> -&gt; </a:t>
            </a:r>
            <a:r>
              <a:rPr lang="fi-FI" err="1"/>
              <a:t>Send</a:t>
            </a:r>
            <a:r>
              <a:rPr lang="fi-FI"/>
              <a:t> to </a:t>
            </a:r>
            <a:r>
              <a:rPr lang="fi-FI" err="1"/>
              <a:t>back</a:t>
            </a:r>
            <a:r>
              <a:rPr lang="fi-FI"/>
              <a:t> -komennolla.</a:t>
            </a:r>
            <a:br>
              <a:rPr lang="fi-FI"/>
            </a:br>
            <a:r>
              <a:rPr lang="fi-FI"/>
              <a:t>Kuvan mitat: 33,9 (leveys) x 19,1 (korkeus) cm (kuvan suositeltava pikselitiheys on 150 </a:t>
            </a:r>
            <a:r>
              <a:rPr lang="fi-FI" err="1"/>
              <a:t>ppi</a:t>
            </a:r>
            <a:r>
              <a:rPr lang="fi-FI"/>
              <a:t>, jotta kuva toistuu terävänä esittäessä).</a:t>
            </a:r>
          </a:p>
        </p:txBody>
      </p:sp>
      <p:sp>
        <p:nvSpPr>
          <p:cNvPr id="7" name="Date Placeholder 4">
            <a:extLst>
              <a:ext uri="{FF2B5EF4-FFF2-40B4-BE49-F238E27FC236}">
                <a16:creationId xmlns:a16="http://schemas.microsoft.com/office/drawing/2014/main" id="{8478AF57-3375-4FE9-949D-138B35FEAD78}"/>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8" name="Footer Placeholder 6">
            <a:extLst>
              <a:ext uri="{FF2B5EF4-FFF2-40B4-BE49-F238E27FC236}">
                <a16:creationId xmlns:a16="http://schemas.microsoft.com/office/drawing/2014/main" id="{FA2316D2-55F9-41F2-A023-1B9EF1EF4621}"/>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0" name="Slide Number Placeholder 7">
            <a:extLst>
              <a:ext uri="{FF2B5EF4-FFF2-40B4-BE49-F238E27FC236}">
                <a16:creationId xmlns:a16="http://schemas.microsoft.com/office/drawing/2014/main" id="{E21B8755-A6E4-4FDA-AE6F-CC4D9049F40A}"/>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009097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raafi, pystymalline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2"/>
            <a:ext cx="4541105" cy="774000"/>
          </a:xfrm>
          <a:prstGeom prst="rect">
            <a:avLst/>
          </a:prstGeom>
        </p:spPr>
        <p:txBody>
          <a:bodyPr vert="horz" lIns="0" tIns="0" rIns="0" bIns="0" rtlCol="0" anchor="b" anchorCtr="0">
            <a:noAutofit/>
          </a:bodyPr>
          <a:lstStyle>
            <a:lvl1pPr>
              <a:defRPr/>
            </a:lvl1pPr>
          </a:lstStyle>
          <a:p>
            <a:r>
              <a:rPr lang="en-US" err="1"/>
              <a:t>Pystymallisen</a:t>
            </a:r>
            <a:r>
              <a:rPr lang="en-US"/>
              <a:t> </a:t>
            </a:r>
            <a:r>
              <a:rPr lang="en-US" err="1"/>
              <a:t>graafin</a:t>
            </a:r>
            <a:r>
              <a:rPr lang="en-US"/>
              <a:t> </a:t>
            </a:r>
            <a:r>
              <a:rPr lang="en-US" err="1"/>
              <a:t>pohja</a:t>
            </a:r>
            <a:r>
              <a:rPr lang="en-US"/>
              <a:t> ja </a:t>
            </a:r>
            <a:r>
              <a:rPr lang="en-US" err="1"/>
              <a:t>sivumalli</a:t>
            </a:r>
            <a:endParaRPr lang="fi-FI"/>
          </a:p>
        </p:txBody>
      </p:sp>
      <p:sp>
        <p:nvSpPr>
          <p:cNvPr id="7" name="Text Placeholder 2">
            <a:extLst>
              <a:ext uri="{FF2B5EF4-FFF2-40B4-BE49-F238E27FC236}">
                <a16:creationId xmlns:a16="http://schemas.microsoft.com/office/drawing/2014/main" id="{F04C5200-751F-4CFE-8D6B-1F9F6E3DD70E}"/>
              </a:ext>
            </a:extLst>
          </p:cNvPr>
          <p:cNvSpPr>
            <a:spLocks noGrp="1"/>
          </p:cNvSpPr>
          <p:nvPr>
            <p:ph type="body" sz="quarter" idx="10" hasCustomPrompt="1"/>
          </p:nvPr>
        </p:nvSpPr>
        <p:spPr>
          <a:xfrm>
            <a:off x="844185" y="1991170"/>
            <a:ext cx="4531056" cy="4138168"/>
          </a:xfrm>
        </p:spPr>
        <p:txBody>
          <a:bodyPr lIns="0" rIns="0" bIns="0"/>
          <a:lstStyle>
            <a:lvl1pPr marL="265113" indent="-265113">
              <a:lnSpc>
                <a:spcPct val="95000"/>
              </a:lnSpc>
              <a:spcAft>
                <a:spcPts val="1200"/>
              </a:spcAft>
              <a:buFont typeface="Arial" panose="020B0604020202020204" pitchFamily="34" charset="0"/>
              <a:buChar char="•"/>
              <a:defRPr>
                <a:solidFill>
                  <a:schemeClr val="bg2">
                    <a:lumMod val="50000"/>
                  </a:schemeClr>
                </a:solidFill>
                <a:latin typeface="+mn-lt"/>
              </a:defRPr>
            </a:lvl1pPr>
            <a:lvl2pPr marL="446088" indent="-180975">
              <a:lnSpc>
                <a:spcPct val="95000"/>
              </a:lnSpc>
              <a:spcAft>
                <a:spcPts val="1200"/>
              </a:spcAft>
              <a:buFont typeface="Arial" panose="020B0604020202020204" pitchFamily="34" charset="0"/>
              <a:buChar char="•"/>
              <a:defRPr sz="2000">
                <a:solidFill>
                  <a:schemeClr val="bg2">
                    <a:lumMod val="50000"/>
                  </a:schemeClr>
                </a:solidFill>
                <a:latin typeface="+mn-lt"/>
              </a:defRPr>
            </a:lvl2pPr>
            <a:lvl3pPr marL="627063" indent="-177800">
              <a:lnSpc>
                <a:spcPct val="95000"/>
              </a:lnSpc>
              <a:spcAft>
                <a:spcPts val="1200"/>
              </a:spcAft>
              <a:defRPr sz="1800">
                <a:solidFill>
                  <a:schemeClr val="bg2">
                    <a:lumMod val="50000"/>
                  </a:schemeClr>
                </a:solidFill>
                <a:latin typeface="+mn-lt"/>
              </a:defRPr>
            </a:lvl3pPr>
            <a:lvl4pPr marL="808038" indent="-180975">
              <a:lnSpc>
                <a:spcPct val="95000"/>
              </a:lnSpc>
              <a:spcAft>
                <a:spcPts val="1200"/>
              </a:spcAft>
              <a:defRPr sz="1600">
                <a:solidFill>
                  <a:schemeClr val="bg2">
                    <a:lumMod val="50000"/>
                  </a:schemeClr>
                </a:solidFill>
                <a:latin typeface="+mn-lt"/>
              </a:defRPr>
            </a:lvl4pPr>
            <a:lvl5pPr marL="985838" indent="-177800">
              <a:lnSpc>
                <a:spcPct val="95000"/>
              </a:lnSpc>
              <a:spcAft>
                <a:spcPts val="1200"/>
              </a:spcAft>
              <a:defRPr sz="1600">
                <a:solidFill>
                  <a:schemeClr val="bg2">
                    <a:lumMod val="50000"/>
                  </a:schemeClr>
                </a:solidFill>
                <a:latin typeface="+mn-lt"/>
              </a:defRPr>
            </a:lvl5pPr>
          </a:lstStyle>
          <a:p>
            <a:r>
              <a:rPr lang="en-US" err="1"/>
              <a:t>Käytä</a:t>
            </a:r>
            <a:r>
              <a:rPr lang="en-US"/>
              <a:t> </a:t>
            </a:r>
            <a:r>
              <a:rPr lang="en-US" err="1"/>
              <a:t>graafissa</a:t>
            </a:r>
            <a:r>
              <a:rPr lang="en-US"/>
              <a:t> </a:t>
            </a:r>
            <a:r>
              <a:rPr lang="en-US" err="1"/>
              <a:t>monokromaattista</a:t>
            </a:r>
            <a:r>
              <a:rPr lang="en-US"/>
              <a:t> </a:t>
            </a:r>
            <a:r>
              <a:rPr lang="en-US" err="1"/>
              <a:t>sävyasteikkoa</a:t>
            </a:r>
            <a:r>
              <a:rPr lang="en-US"/>
              <a:t> </a:t>
            </a:r>
            <a:r>
              <a:rPr lang="en-US" err="1"/>
              <a:t>mahdollisuuksien</a:t>
            </a:r>
            <a:r>
              <a:rPr lang="en-US"/>
              <a:t> </a:t>
            </a:r>
            <a:r>
              <a:rPr lang="en-US" err="1"/>
              <a:t>mukaan</a:t>
            </a:r>
            <a:r>
              <a:rPr lang="fi-FI"/>
              <a:t> (jos 6 eri sävyä riittää). </a:t>
            </a:r>
            <a:r>
              <a:rPr lang="en-US" err="1"/>
              <a:t>Suosi</a:t>
            </a:r>
            <a:r>
              <a:rPr lang="fi-FI"/>
              <a:t> turkoosia tai sinistä palettia, lisää/säilytä ääriviivat ja arvopisteiden otsikot (lihavoi ne tarvittaessa).</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hart Placeholder 3">
            <a:extLst>
              <a:ext uri="{FF2B5EF4-FFF2-40B4-BE49-F238E27FC236}">
                <a16:creationId xmlns:a16="http://schemas.microsoft.com/office/drawing/2014/main" id="{24F9E3CD-A31A-433F-A664-934578C33FE2}"/>
              </a:ext>
            </a:extLst>
          </p:cNvPr>
          <p:cNvSpPr>
            <a:spLocks noGrp="1"/>
          </p:cNvSpPr>
          <p:nvPr>
            <p:ph type="chart" sz="quarter" idx="11"/>
          </p:nvPr>
        </p:nvSpPr>
        <p:spPr>
          <a:xfrm>
            <a:off x="6096000" y="944563"/>
            <a:ext cx="5256213" cy="5079300"/>
          </a:xfrm>
        </p:spPr>
        <p:txBody>
          <a:bodyPr/>
          <a:lstStyle>
            <a:lvl1pPr>
              <a:defRPr>
                <a:solidFill>
                  <a:schemeClr val="tx1"/>
                </a:solidFill>
              </a:defRPr>
            </a:lvl1pPr>
          </a:lstStyle>
          <a:p>
            <a:r>
              <a:rPr lang="en-US"/>
              <a:t>Click icon to add chart</a:t>
            </a:r>
            <a:endParaRPr lang="fi-FI"/>
          </a:p>
        </p:txBody>
      </p:sp>
      <p:sp>
        <p:nvSpPr>
          <p:cNvPr id="10" name="Date Placeholder 4">
            <a:extLst>
              <a:ext uri="{FF2B5EF4-FFF2-40B4-BE49-F238E27FC236}">
                <a16:creationId xmlns:a16="http://schemas.microsoft.com/office/drawing/2014/main" id="{D31E1BAA-AA5A-4927-BB48-9545085776D1}"/>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2" name="Footer Placeholder 6">
            <a:extLst>
              <a:ext uri="{FF2B5EF4-FFF2-40B4-BE49-F238E27FC236}">
                <a16:creationId xmlns:a16="http://schemas.microsoft.com/office/drawing/2014/main" id="{4B6CE3F0-70C1-40DB-B1BC-4727426BDAE1}"/>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3" name="Slide Number Placeholder 7">
            <a:extLst>
              <a:ext uri="{FF2B5EF4-FFF2-40B4-BE49-F238E27FC236}">
                <a16:creationId xmlns:a16="http://schemas.microsoft.com/office/drawing/2014/main" id="{4EF7777C-45E0-450B-8CE0-12EE21B6E062}"/>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1187703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aafi, vaakamalline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8200" y="944563"/>
            <a:ext cx="10288379" cy="774000"/>
          </a:xfrm>
          <a:prstGeom prst="rect">
            <a:avLst/>
          </a:prstGeom>
        </p:spPr>
        <p:txBody>
          <a:bodyPr vert="horz" lIns="0" tIns="0" rIns="0" bIns="0" rtlCol="0" anchor="b" anchorCtr="0">
            <a:noAutofit/>
          </a:bodyPr>
          <a:lstStyle>
            <a:lvl1pPr>
              <a:defRPr/>
            </a:lvl1pPr>
          </a:lstStyle>
          <a:p>
            <a:r>
              <a:rPr lang="en-US" err="1"/>
              <a:t>Vaakamallisen</a:t>
            </a:r>
            <a:r>
              <a:rPr lang="en-US"/>
              <a:t> </a:t>
            </a:r>
            <a:r>
              <a:rPr lang="en-US" err="1"/>
              <a:t>graafin</a:t>
            </a:r>
            <a:r>
              <a:rPr lang="en-US"/>
              <a:t> </a:t>
            </a:r>
            <a:r>
              <a:rPr lang="en-US" err="1"/>
              <a:t>pohja</a:t>
            </a:r>
            <a:r>
              <a:rPr lang="en-US"/>
              <a:t> ja </a:t>
            </a:r>
            <a:r>
              <a:rPr lang="en-US" err="1"/>
              <a:t>sivumalli</a:t>
            </a:r>
            <a:r>
              <a:rPr lang="en-US"/>
              <a:t>, </a:t>
            </a:r>
            <a:r>
              <a:rPr lang="en-US" err="1"/>
              <a:t>kirjoita</a:t>
            </a:r>
            <a:r>
              <a:rPr lang="en-US"/>
              <a:t> </a:t>
            </a:r>
            <a:r>
              <a:rPr lang="en-US" err="1"/>
              <a:t>otsikko</a:t>
            </a:r>
            <a:r>
              <a:rPr lang="en-US"/>
              <a:t> </a:t>
            </a:r>
            <a:r>
              <a:rPr lang="en-US" err="1"/>
              <a:t>tähän</a:t>
            </a:r>
            <a:r>
              <a:rPr lang="en-US"/>
              <a:t> </a:t>
            </a:r>
            <a:r>
              <a:rPr lang="en-US" err="1"/>
              <a:t>kenttään</a:t>
            </a:r>
            <a:r>
              <a:rPr lang="en-US"/>
              <a:t> (</a:t>
            </a:r>
            <a:r>
              <a:rPr lang="en-US" err="1"/>
              <a:t>enintään</a:t>
            </a:r>
            <a:r>
              <a:rPr lang="en-US"/>
              <a:t> </a:t>
            </a:r>
            <a:r>
              <a:rPr lang="en-US" err="1"/>
              <a:t>kaksi</a:t>
            </a:r>
            <a:r>
              <a:rPr lang="en-US"/>
              <a:t> </a:t>
            </a:r>
            <a:r>
              <a:rPr lang="en-US" err="1"/>
              <a:t>riviä</a:t>
            </a:r>
            <a:r>
              <a:rPr lang="en-US"/>
              <a:t>)</a:t>
            </a:r>
            <a:endParaRPr lang="fi-FI"/>
          </a:p>
        </p:txBody>
      </p:sp>
      <p:sp>
        <p:nvSpPr>
          <p:cNvPr id="4" name="Chart Placeholder 3">
            <a:extLst>
              <a:ext uri="{FF2B5EF4-FFF2-40B4-BE49-F238E27FC236}">
                <a16:creationId xmlns:a16="http://schemas.microsoft.com/office/drawing/2014/main" id="{33F0EFAC-07BC-43E2-A59C-6C250227CC79}"/>
              </a:ext>
            </a:extLst>
          </p:cNvPr>
          <p:cNvSpPr>
            <a:spLocks noGrp="1"/>
          </p:cNvSpPr>
          <p:nvPr>
            <p:ph type="chart" sz="quarter" idx="10"/>
          </p:nvPr>
        </p:nvSpPr>
        <p:spPr>
          <a:xfrm>
            <a:off x="849313" y="1881188"/>
            <a:ext cx="10288379" cy="4140200"/>
          </a:xfrm>
        </p:spPr>
        <p:txBody>
          <a:bodyPr/>
          <a:lstStyle>
            <a:lvl1pPr>
              <a:defRPr>
                <a:solidFill>
                  <a:schemeClr val="tx1"/>
                </a:solidFill>
              </a:defRPr>
            </a:lvl1pPr>
          </a:lstStyle>
          <a:p>
            <a:r>
              <a:rPr lang="en-US"/>
              <a:t>Click icon to add chart</a:t>
            </a:r>
            <a:endParaRPr lang="fi-FI"/>
          </a:p>
        </p:txBody>
      </p:sp>
      <p:sp>
        <p:nvSpPr>
          <p:cNvPr id="8" name="Date Placeholder 4">
            <a:extLst>
              <a:ext uri="{FF2B5EF4-FFF2-40B4-BE49-F238E27FC236}">
                <a16:creationId xmlns:a16="http://schemas.microsoft.com/office/drawing/2014/main" id="{1530518B-DBC7-4F5E-98E4-2B16321733BF}"/>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9" name="Footer Placeholder 6">
            <a:extLst>
              <a:ext uri="{FF2B5EF4-FFF2-40B4-BE49-F238E27FC236}">
                <a16:creationId xmlns:a16="http://schemas.microsoft.com/office/drawing/2014/main" id="{ADA47E0F-EFED-4340-86B1-5C465BE8EF48}"/>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0" name="Slide Number Placeholder 7">
            <a:extLst>
              <a:ext uri="{FF2B5EF4-FFF2-40B4-BE49-F238E27FC236}">
                <a16:creationId xmlns:a16="http://schemas.microsoft.com/office/drawing/2014/main" id="{CA839639-DF57-451A-8461-C4F7CDC7AFE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111234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Kansilehti valkoinen">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73114" y="1896178"/>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err="1"/>
              <a:t>Otsikko</a:t>
            </a:r>
            <a:r>
              <a:rPr lang="en-US"/>
              <a:t> </a:t>
            </a:r>
            <a:r>
              <a:rPr lang="en-US" err="1"/>
              <a:t>enintään</a:t>
            </a:r>
            <a:r>
              <a:rPr lang="en-US"/>
              <a:t> </a:t>
            </a:r>
            <a:r>
              <a:rPr lang="en-US" err="1"/>
              <a:t>kolmelle</a:t>
            </a:r>
            <a:r>
              <a:rPr lang="en-US"/>
              <a:t> </a:t>
            </a:r>
            <a:r>
              <a:rPr lang="en-US" err="1"/>
              <a:t>riville</a:t>
            </a:r>
            <a:r>
              <a:rPr lang="en-US"/>
              <a:t> –</a:t>
            </a:r>
            <a:r>
              <a:rPr lang="en-US" err="1"/>
              <a:t>Pitäydy</a:t>
            </a:r>
            <a:r>
              <a:rPr lang="en-US"/>
              <a:t> </a:t>
            </a:r>
            <a:r>
              <a:rPr lang="en-US" err="1"/>
              <a:t>fonttikoossa</a:t>
            </a:r>
            <a:r>
              <a:rPr lang="en-US"/>
              <a:t> </a:t>
            </a:r>
            <a:r>
              <a:rPr lang="en-US" err="1"/>
              <a:t>sekä</a:t>
            </a:r>
            <a:r>
              <a:rPr lang="en-US"/>
              <a:t> </a:t>
            </a:r>
            <a:r>
              <a:rPr lang="en-US" err="1"/>
              <a:t>laatikon</a:t>
            </a:r>
            <a:r>
              <a:rPr lang="en-US"/>
              <a:t> </a:t>
            </a:r>
            <a:r>
              <a:rPr lang="en-US" err="1"/>
              <a:t>koossa</a:t>
            </a:r>
            <a:endParaRPr lang="fi-FI"/>
          </a:p>
        </p:txBody>
      </p:sp>
      <p:sp>
        <p:nvSpPr>
          <p:cNvPr id="3" name="Subtitle 2"/>
          <p:cNvSpPr>
            <a:spLocks noGrp="1"/>
          </p:cNvSpPr>
          <p:nvPr>
            <p:ph type="subTitle" idx="1" hasCustomPrompt="1"/>
          </p:nvPr>
        </p:nvSpPr>
        <p:spPr>
          <a:xfrm>
            <a:off x="1414534" y="3664912"/>
            <a:ext cx="9360000" cy="722311"/>
          </a:xfrm>
        </p:spPr>
        <p:txBody>
          <a:bodyPr anchor="b">
            <a:noAutofit/>
          </a:bodyPr>
          <a:lstStyle>
            <a:lvl1pPr marL="0" indent="0" algn="ctr">
              <a:lnSpc>
                <a:spcPct val="85000"/>
              </a:lnSpc>
              <a:spcAft>
                <a:spcPts val="0"/>
              </a:spcAft>
              <a:buNone/>
              <a:defRPr sz="2800" b="0" spc="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Etunimi</a:t>
            </a:r>
            <a:r>
              <a:rPr lang="en-US"/>
              <a:t> </a:t>
            </a:r>
            <a:r>
              <a:rPr lang="en-US" err="1"/>
              <a:t>Sukunimi</a:t>
            </a:r>
            <a:r>
              <a:rPr lang="en-US"/>
              <a:t>, </a:t>
            </a:r>
            <a:r>
              <a:rPr lang="en-US" err="1"/>
              <a:t>titteli</a:t>
            </a:r>
            <a:r>
              <a:rPr lang="en-US"/>
              <a:t> (1 </a:t>
            </a:r>
            <a:r>
              <a:rPr lang="en-US" err="1"/>
              <a:t>riville</a:t>
            </a:r>
            <a:r>
              <a:rPr lang="en-US"/>
              <a:t>)</a:t>
            </a:r>
            <a:endParaRPr lang="fi-FI"/>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4326410"/>
            <a:ext cx="8642840" cy="471805"/>
          </a:xfrm>
        </p:spPr>
        <p:txBody>
          <a:bodyPr anchor="b" anchorCtr="0">
            <a:noAutofit/>
          </a:bodyPr>
          <a:lstStyle>
            <a:lvl1pPr marL="0" indent="0" algn="ctr">
              <a:lnSpc>
                <a:spcPct val="85000"/>
              </a:lnSpc>
              <a:spcAft>
                <a:spcPts val="0"/>
              </a:spcAft>
              <a:buNone/>
              <a:defRPr sz="2200">
                <a:solidFill>
                  <a:schemeClr val="tx2"/>
                </a:solidFill>
              </a:defRPr>
            </a:lvl1pPr>
          </a:lstStyle>
          <a:p>
            <a:r>
              <a:rPr lang="en-US" err="1"/>
              <a:t>Pääsomekanava</a:t>
            </a:r>
            <a:r>
              <a:rPr lang="en-US"/>
              <a:t> @</a:t>
            </a:r>
            <a:r>
              <a:rPr lang="en-US" err="1"/>
              <a:t>loremipsum</a:t>
            </a:r>
            <a:r>
              <a:rPr lang="en-US"/>
              <a:t> (1 </a:t>
            </a:r>
            <a:r>
              <a:rPr lang="en-US" err="1"/>
              <a:t>riville</a:t>
            </a:r>
            <a:r>
              <a:rPr lang="en-US"/>
              <a:t>)</a:t>
            </a:r>
            <a:endParaRPr lang="fi-FI"/>
          </a:p>
        </p:txBody>
      </p:sp>
      <p:sp>
        <p:nvSpPr>
          <p:cNvPr id="4" name="Rectangle 3">
            <a:extLst>
              <a:ext uri="{FF2B5EF4-FFF2-40B4-BE49-F238E27FC236}">
                <a16:creationId xmlns:a16="http://schemas.microsoft.com/office/drawing/2014/main" id="{D0EAF27D-2807-47D9-BB1A-2097B4E876EC}"/>
              </a:ext>
              <a:ext uri="{C183D7F6-B498-43B3-948B-1728B52AA6E4}">
                <adec:decorative xmlns:adec="http://schemas.microsoft.com/office/drawing/2017/decorative" val="1"/>
              </a:ext>
            </a:extLst>
          </p:cNvPr>
          <p:cNvSpPr/>
          <p:nvPr/>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B1A4726D-9D75-47BC-BDB9-A62368455DB9}"/>
              </a:ext>
              <a:ext uri="{C183D7F6-B498-43B3-948B-1728B52AA6E4}">
                <adec:decorative xmlns:adec="http://schemas.microsoft.com/office/drawing/2017/decorative" val="1"/>
              </a:ext>
            </a:extLst>
          </p:cNvPr>
          <p:cNvSpPr/>
          <p:nvPr userDrawn="1"/>
        </p:nvSpPr>
        <p:spPr>
          <a:xfrm>
            <a:off x="4657165" y="643348"/>
            <a:ext cx="2882153" cy="41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1BA3B657-F64D-4FF7-BDE7-E9D34A702845}"/>
              </a:ext>
              <a:ext uri="{C183D7F6-B498-43B3-948B-1728B52AA6E4}">
                <adec:decorative xmlns:adec="http://schemas.microsoft.com/office/drawing/2017/decorative" val="1"/>
              </a:ext>
            </a:extLst>
          </p:cNvPr>
          <p:cNvSpPr/>
          <p:nvPr/>
        </p:nvSpPr>
        <p:spPr>
          <a:xfrm>
            <a:off x="8649325" y="3559913"/>
            <a:ext cx="3542676" cy="33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6FD8235-55F0-46D1-8A8C-79B07267BC4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62613" y="3515113"/>
            <a:ext cx="6879600" cy="4278532"/>
          </a:xfrm>
          <a:prstGeom prst="rect">
            <a:avLst/>
          </a:prstGeom>
        </p:spPr>
      </p:pic>
      <p:pic>
        <p:nvPicPr>
          <p:cNvPr id="12" name="Graphic 11" descr="Työterveyslaitos">
            <a:extLst>
              <a:ext uri="{FF2B5EF4-FFF2-40B4-BE49-F238E27FC236}">
                <a16:creationId xmlns:a16="http://schemas.microsoft.com/office/drawing/2014/main" id="{93CC43C8-19D7-4D36-A530-24572D612F1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spTree>
    <p:extLst>
      <p:ext uri="{BB962C8B-B14F-4D97-AF65-F5344CB8AC3E}">
        <p14:creationId xmlns:p14="http://schemas.microsoft.com/office/powerpoint/2010/main" val="39352886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ulukk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3"/>
            <a:ext cx="10297904" cy="774000"/>
          </a:xfrm>
          <a:prstGeom prst="rect">
            <a:avLst/>
          </a:prstGeom>
        </p:spPr>
        <p:txBody>
          <a:bodyPr vert="horz" lIns="0" tIns="0" rIns="0" bIns="0" rtlCol="0" anchor="b" anchorCtr="0">
            <a:noAutofit/>
          </a:bodyPr>
          <a:lstStyle>
            <a:lvl1pPr>
              <a:defRPr/>
            </a:lvl1pPr>
          </a:lstStyle>
          <a:p>
            <a:r>
              <a:rPr lang="en-US" err="1"/>
              <a:t>Taulukon</a:t>
            </a:r>
            <a:r>
              <a:rPr lang="en-US"/>
              <a:t> </a:t>
            </a:r>
            <a:r>
              <a:rPr lang="en-US" err="1"/>
              <a:t>sivumalli</a:t>
            </a:r>
            <a:r>
              <a:rPr lang="en-US"/>
              <a:t> ja </a:t>
            </a:r>
            <a:r>
              <a:rPr lang="en-US" err="1"/>
              <a:t>pohja</a:t>
            </a:r>
            <a:r>
              <a:rPr lang="en-US"/>
              <a:t>, </a:t>
            </a:r>
            <a:r>
              <a:rPr lang="en-US" err="1"/>
              <a:t>käytä</a:t>
            </a:r>
            <a:r>
              <a:rPr lang="en-US"/>
              <a:t> </a:t>
            </a:r>
            <a:r>
              <a:rPr lang="en-US" err="1"/>
              <a:t>monokromaattista</a:t>
            </a:r>
            <a:r>
              <a:rPr lang="en-US"/>
              <a:t> </a:t>
            </a:r>
            <a:r>
              <a:rPr lang="en-US" err="1"/>
              <a:t>sävyasteikkoa</a:t>
            </a:r>
            <a:r>
              <a:rPr lang="en-US"/>
              <a:t> </a:t>
            </a:r>
            <a:r>
              <a:rPr lang="en-US" err="1"/>
              <a:t>taulukoissa</a:t>
            </a:r>
            <a:r>
              <a:rPr lang="en-US"/>
              <a:t> ja </a:t>
            </a:r>
            <a:r>
              <a:rPr lang="en-US" err="1"/>
              <a:t>kirjoita</a:t>
            </a:r>
            <a:r>
              <a:rPr lang="en-US"/>
              <a:t> </a:t>
            </a:r>
            <a:r>
              <a:rPr lang="en-US" err="1"/>
              <a:t>otsikko</a:t>
            </a:r>
            <a:r>
              <a:rPr lang="en-US"/>
              <a:t> </a:t>
            </a:r>
            <a:r>
              <a:rPr lang="en-US" err="1"/>
              <a:t>tähän</a:t>
            </a:r>
            <a:endParaRPr lang="fi-FI"/>
          </a:p>
        </p:txBody>
      </p:sp>
      <p:sp>
        <p:nvSpPr>
          <p:cNvPr id="3" name="Table Placeholder 2">
            <a:extLst>
              <a:ext uri="{FF2B5EF4-FFF2-40B4-BE49-F238E27FC236}">
                <a16:creationId xmlns:a16="http://schemas.microsoft.com/office/drawing/2014/main" id="{2BFD5D02-DE80-401E-B07E-60B32CE42499}"/>
              </a:ext>
            </a:extLst>
          </p:cNvPr>
          <p:cNvSpPr>
            <a:spLocks noGrp="1"/>
          </p:cNvSpPr>
          <p:nvPr>
            <p:ph type="tbl" sz="quarter" idx="10"/>
          </p:nvPr>
        </p:nvSpPr>
        <p:spPr>
          <a:xfrm>
            <a:off x="839789" y="1992923"/>
            <a:ext cx="10297904" cy="4028464"/>
          </a:xfrm>
        </p:spPr>
        <p:txBody>
          <a:bodyPr/>
          <a:lstStyle/>
          <a:p>
            <a:r>
              <a:rPr lang="en-US"/>
              <a:t>Click icon to add table</a:t>
            </a:r>
            <a:endParaRPr lang="fi-FI"/>
          </a:p>
        </p:txBody>
      </p:sp>
      <p:sp>
        <p:nvSpPr>
          <p:cNvPr id="8" name="Date Placeholder 4">
            <a:extLst>
              <a:ext uri="{FF2B5EF4-FFF2-40B4-BE49-F238E27FC236}">
                <a16:creationId xmlns:a16="http://schemas.microsoft.com/office/drawing/2014/main" id="{6702A851-CB89-474D-8FC3-A558040BF9C7}"/>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9" name="Footer Placeholder 6">
            <a:extLst>
              <a:ext uri="{FF2B5EF4-FFF2-40B4-BE49-F238E27FC236}">
                <a16:creationId xmlns:a16="http://schemas.microsoft.com/office/drawing/2014/main" id="{DF150CC1-435E-4F8D-B829-BCE387E3366B}"/>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0" name="Slide Number Placeholder 7">
            <a:extLst>
              <a:ext uri="{FF2B5EF4-FFF2-40B4-BE49-F238E27FC236}">
                <a16:creationId xmlns:a16="http://schemas.microsoft.com/office/drawing/2014/main" id="{BBA1F83F-6BD3-4204-B92C-81545473CFD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46558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199" y="944563"/>
            <a:ext cx="10295965"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7" name="Date Placeholder 4">
            <a:extLst>
              <a:ext uri="{FF2B5EF4-FFF2-40B4-BE49-F238E27FC236}">
                <a16:creationId xmlns:a16="http://schemas.microsoft.com/office/drawing/2014/main" id="{D5A8CD34-EFE2-46DE-9923-0B6A0A1CF06F}"/>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8" name="Footer Placeholder 6">
            <a:extLst>
              <a:ext uri="{FF2B5EF4-FFF2-40B4-BE49-F238E27FC236}">
                <a16:creationId xmlns:a16="http://schemas.microsoft.com/office/drawing/2014/main" id="{E8B7EE8F-8C02-4AAD-A9C3-FD55E40158DF}"/>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9" name="Slide Number Placeholder 7">
            <a:extLst>
              <a:ext uri="{FF2B5EF4-FFF2-40B4-BE49-F238E27FC236}">
                <a16:creationId xmlns:a16="http://schemas.microsoft.com/office/drawing/2014/main" id="{0E1C127E-0F45-410B-B096-96A0C16AEF8D}"/>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755104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ko">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95D97E-CCC6-44BC-96FA-496A587314C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66043" y="354804"/>
            <a:ext cx="1440000" cy="198540"/>
          </a:xfrm>
          <a:prstGeom prst="rect">
            <a:avLst/>
          </a:prstGeom>
        </p:spPr>
      </p:pic>
      <p:sp>
        <p:nvSpPr>
          <p:cNvPr id="7" name="Date Placeholder 4">
            <a:extLst>
              <a:ext uri="{FF2B5EF4-FFF2-40B4-BE49-F238E27FC236}">
                <a16:creationId xmlns:a16="http://schemas.microsoft.com/office/drawing/2014/main" id="{FAC41671-AD33-4095-9C58-046DDB90C2BD}"/>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8" name="Footer Placeholder 6">
            <a:extLst>
              <a:ext uri="{FF2B5EF4-FFF2-40B4-BE49-F238E27FC236}">
                <a16:creationId xmlns:a16="http://schemas.microsoft.com/office/drawing/2014/main" id="{5063DB33-98E2-4726-A193-6DF7CF287F66}"/>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9" name="Slide Number Placeholder 7">
            <a:extLst>
              <a:ext uri="{FF2B5EF4-FFF2-40B4-BE49-F238E27FC236}">
                <a16:creationId xmlns:a16="http://schemas.microsoft.com/office/drawing/2014/main" id="{4CA0C576-B979-4961-AEE4-9E3DBA8924D2}"/>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330978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ähdeluettel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8201" y="944563"/>
            <a:ext cx="10298023" cy="774000"/>
          </a:xfrm>
          <a:prstGeom prst="rect">
            <a:avLst/>
          </a:prstGeom>
        </p:spPr>
        <p:txBody>
          <a:bodyPr vert="horz" lIns="0" tIns="0" rIns="0" bIns="0" rtlCol="0" anchor="b" anchorCtr="0">
            <a:noAutofit/>
          </a:bodyPr>
          <a:lstStyle>
            <a:lvl1pPr>
              <a:defRPr/>
            </a:lvl1pPr>
          </a:lstStyle>
          <a:p>
            <a:r>
              <a:rPr lang="en-US" err="1"/>
              <a:t>Lähdeluettelo</a:t>
            </a:r>
            <a:r>
              <a:rPr lang="en-US"/>
              <a:t>/</a:t>
            </a:r>
            <a:r>
              <a:rPr lang="fi-FI"/>
              <a:t>Lähdeviitteet</a:t>
            </a:r>
          </a:p>
        </p:txBody>
      </p:sp>
      <p:sp>
        <p:nvSpPr>
          <p:cNvPr id="9" name="Text Placeholder 8">
            <a:extLst>
              <a:ext uri="{FF2B5EF4-FFF2-40B4-BE49-F238E27FC236}">
                <a16:creationId xmlns:a16="http://schemas.microsoft.com/office/drawing/2014/main" id="{8FAEA209-56B9-4231-89E0-6F4C71AD6C00}"/>
              </a:ext>
            </a:extLst>
          </p:cNvPr>
          <p:cNvSpPr>
            <a:spLocks noGrp="1"/>
          </p:cNvSpPr>
          <p:nvPr>
            <p:ph type="body" sz="quarter" idx="10"/>
          </p:nvPr>
        </p:nvSpPr>
        <p:spPr>
          <a:xfrm>
            <a:off x="839790" y="1989667"/>
            <a:ext cx="10296434" cy="4031721"/>
          </a:xfrm>
        </p:spPr>
        <p:txBody>
          <a:bodyPr/>
          <a:lstStyle>
            <a:lvl1pPr marL="0" indent="0">
              <a:buNone/>
              <a:defRPr b="0">
                <a:latin typeface="Segoe UI" panose="020B0502040204020203" pitchFamily="34" charset="0"/>
                <a:cs typeface="Segoe UI" panose="020B0502040204020203" pitchFamily="34" charset="0"/>
              </a:defRPr>
            </a:lvl1pPr>
            <a:lvl2pPr marL="239400" indent="0">
              <a:buNone/>
              <a:defRPr sz="2000">
                <a:latin typeface="Segoe UI" panose="020B0502040204020203" pitchFamily="34" charset="0"/>
                <a:cs typeface="Segoe UI" panose="020B0502040204020203" pitchFamily="34" charset="0"/>
              </a:defRPr>
            </a:lvl2pPr>
          </a:lstStyle>
          <a:p>
            <a:pPr lvl="0"/>
            <a:r>
              <a:rPr lang="en-US"/>
              <a:t>Click to edit Master text styles</a:t>
            </a:r>
          </a:p>
          <a:p>
            <a:pPr lvl="1"/>
            <a:r>
              <a:rPr lang="en-US"/>
              <a:t>Second level</a:t>
            </a:r>
          </a:p>
        </p:txBody>
      </p:sp>
      <p:sp>
        <p:nvSpPr>
          <p:cNvPr id="8" name="Date Placeholder 4">
            <a:extLst>
              <a:ext uri="{FF2B5EF4-FFF2-40B4-BE49-F238E27FC236}">
                <a16:creationId xmlns:a16="http://schemas.microsoft.com/office/drawing/2014/main" id="{BFC6B140-3951-4956-922C-FD841688104B}"/>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0" name="Footer Placeholder 6">
            <a:extLst>
              <a:ext uri="{FF2B5EF4-FFF2-40B4-BE49-F238E27FC236}">
                <a16:creationId xmlns:a16="http://schemas.microsoft.com/office/drawing/2014/main" id="{B85C767F-2CAF-4EC6-9C37-BB56CF7811AE}"/>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2" name="Slide Number Placeholder 7">
            <a:extLst>
              <a:ext uri="{FF2B5EF4-FFF2-40B4-BE49-F238E27FC236}">
                <a16:creationId xmlns:a16="http://schemas.microsoft.com/office/drawing/2014/main" id="{4DAA431B-52DA-4E3B-9D9D-CFCEBB09C876}"/>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843918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eema: Toimistotyö, yhteistyö 1">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4E4429-9904-40DE-8DCC-AA2C4F3CD03F}"/>
              </a:ext>
            </a:extLst>
          </p:cNvPr>
          <p:cNvGrpSpPr/>
          <p:nvPr userDrawn="1"/>
        </p:nvGrpSpPr>
        <p:grpSpPr>
          <a:xfrm>
            <a:off x="-38637" y="-43518"/>
            <a:ext cx="12236384" cy="6959472"/>
            <a:chOff x="-38637" y="-43518"/>
            <a:chExt cx="12236384" cy="6959472"/>
          </a:xfrm>
        </p:grpSpPr>
        <p:pic>
          <p:nvPicPr>
            <p:cNvPr id="20" name="Picture 19">
              <a:extLst>
                <a:ext uri="{FF2B5EF4-FFF2-40B4-BE49-F238E27FC236}">
                  <a16:creationId xmlns:a16="http://schemas.microsoft.com/office/drawing/2014/main" id="{AFDB53F2-8557-4451-98E4-0112CDA02B0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p:blipFill>
          <p:spPr>
            <a:xfrm flipH="1">
              <a:off x="7549663" y="-43518"/>
              <a:ext cx="4648084" cy="6959472"/>
            </a:xfrm>
            <a:prstGeom prst="rect">
              <a:avLst/>
            </a:prstGeom>
          </p:spPr>
        </p:pic>
        <p:cxnSp>
          <p:nvCxnSpPr>
            <p:cNvPr id="10" name="Straight Connector 9">
              <a:extLst>
                <a:ext uri="{FF2B5EF4-FFF2-40B4-BE49-F238E27FC236}">
                  <a16:creationId xmlns:a16="http://schemas.microsoft.com/office/drawing/2014/main" id="{F3800FA7-F02D-4F26-9D23-1BD2A3622F53}"/>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sp>
          <p:nvSpPr>
            <p:cNvPr id="16" name="Rectangle 15">
              <a:extLst>
                <a:ext uri="{FF2B5EF4-FFF2-40B4-BE49-F238E27FC236}">
                  <a16:creationId xmlns:a16="http://schemas.microsoft.com/office/drawing/2014/main" id="{6B42A9D6-29BB-405C-A727-4D10DF754BC2}"/>
                </a:ext>
                <a:ext uri="{C183D7F6-B498-43B3-948B-1728B52AA6E4}">
                  <adec:decorative xmlns:adec="http://schemas.microsoft.com/office/drawing/2017/decorative" val="1"/>
                </a:ext>
              </a:extLst>
            </p:cNvPr>
            <p:cNvSpPr/>
            <p:nvPr/>
          </p:nvSpPr>
          <p:spPr>
            <a:xfrm>
              <a:off x="-38637" y="-38101"/>
              <a:ext cx="7588299" cy="695405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i-FI"/>
            </a:p>
          </p:txBody>
        </p:sp>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lvl1pPr>
              <a:defRPr/>
            </a:lvl1p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38200" y="1991170"/>
            <a:ext cx="5977305"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Tree>
    <p:extLst>
      <p:ext uri="{BB962C8B-B14F-4D97-AF65-F5344CB8AC3E}">
        <p14:creationId xmlns:p14="http://schemas.microsoft.com/office/powerpoint/2010/main" val="3223389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eema: Toimistotyö, yhteistyö 2">
    <p:spTree>
      <p:nvGrpSpPr>
        <p:cNvPr id="1" name=""/>
        <p:cNvGrpSpPr/>
        <p:nvPr/>
      </p:nvGrpSpPr>
      <p:grpSpPr>
        <a:xfrm>
          <a:off x="0" y="0"/>
          <a:ext cx="0" cy="0"/>
          <a:chOff x="0" y="0"/>
          <a:chExt cx="0" cy="0"/>
        </a:xfrm>
      </p:grpSpPr>
      <p:pic>
        <p:nvPicPr>
          <p:cNvPr id="3" name="Picture Placeholder 12" descr="A group of people sitting around a table&#10;&#10;Description automatically generated with medium confidence">
            <a:extLst>
              <a:ext uri="{FF2B5EF4-FFF2-40B4-BE49-F238E27FC236}">
                <a16:creationId xmlns:a16="http://schemas.microsoft.com/office/drawing/2014/main" id="{3AB738A3-FB82-1B05-A814-D8196E9272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9662" y="-38102"/>
            <a:ext cx="4642338" cy="6954054"/>
          </a:xfrm>
          <a:prstGeom prst="rect">
            <a:avLst/>
          </a:prstGeom>
          <a:noFill/>
        </p:spPr>
      </p:pic>
      <p:grpSp>
        <p:nvGrpSpPr>
          <p:cNvPr id="2" name="Group 1">
            <a:extLst>
              <a:ext uri="{FF2B5EF4-FFF2-40B4-BE49-F238E27FC236}">
                <a16:creationId xmlns:a16="http://schemas.microsoft.com/office/drawing/2014/main" id="{4D4E4429-9904-40DE-8DCC-AA2C4F3CD03F}"/>
              </a:ext>
            </a:extLst>
          </p:cNvPr>
          <p:cNvGrpSpPr/>
          <p:nvPr userDrawn="1"/>
        </p:nvGrpSpPr>
        <p:grpSpPr>
          <a:xfrm>
            <a:off x="-38637" y="-38101"/>
            <a:ext cx="11735888" cy="6954055"/>
            <a:chOff x="-38637" y="-38101"/>
            <a:chExt cx="11735888" cy="6954055"/>
          </a:xfrm>
        </p:grpSpPr>
        <p:cxnSp>
          <p:nvCxnSpPr>
            <p:cNvPr id="10" name="Straight Connector 9">
              <a:extLst>
                <a:ext uri="{FF2B5EF4-FFF2-40B4-BE49-F238E27FC236}">
                  <a16:creationId xmlns:a16="http://schemas.microsoft.com/office/drawing/2014/main" id="{F3800FA7-F02D-4F26-9D23-1BD2A3622F53}"/>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sp>
          <p:nvSpPr>
            <p:cNvPr id="16" name="Rectangle 15">
              <a:extLst>
                <a:ext uri="{FF2B5EF4-FFF2-40B4-BE49-F238E27FC236}">
                  <a16:creationId xmlns:a16="http://schemas.microsoft.com/office/drawing/2014/main" id="{6B42A9D6-29BB-405C-A727-4D10DF754BC2}"/>
                </a:ext>
                <a:ext uri="{C183D7F6-B498-43B3-948B-1728B52AA6E4}">
                  <adec:decorative xmlns:adec="http://schemas.microsoft.com/office/drawing/2017/decorative" val="1"/>
                </a:ext>
              </a:extLst>
            </p:cNvPr>
            <p:cNvSpPr/>
            <p:nvPr/>
          </p:nvSpPr>
          <p:spPr>
            <a:xfrm>
              <a:off x="-38637" y="-38101"/>
              <a:ext cx="7588299" cy="695405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i-FI"/>
            </a:p>
          </p:txBody>
        </p:sp>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lvl1pPr>
              <a:defRPr/>
            </a:lvl1p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38200" y="1991170"/>
            <a:ext cx="5977305"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Tree>
    <p:extLst>
      <p:ext uri="{BB962C8B-B14F-4D97-AF65-F5344CB8AC3E}">
        <p14:creationId xmlns:p14="http://schemas.microsoft.com/office/powerpoint/2010/main" val="4145660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eema: Työterveyshuolto 1">
    <p:spTree>
      <p:nvGrpSpPr>
        <p:cNvPr id="1" name=""/>
        <p:cNvGrpSpPr/>
        <p:nvPr/>
      </p:nvGrpSpPr>
      <p:grpSpPr>
        <a:xfrm>
          <a:off x="0" y="0"/>
          <a:ext cx="0" cy="0"/>
          <a:chOff x="0" y="0"/>
          <a:chExt cx="0" cy="0"/>
        </a:xfrm>
      </p:grpSpPr>
      <p:pic>
        <p:nvPicPr>
          <p:cNvPr id="3" name="Picture Placeholder 3" descr="A group of people standing next to a person&#10;&#10;Description automatically generated">
            <a:extLst>
              <a:ext uri="{FF2B5EF4-FFF2-40B4-BE49-F238E27FC236}">
                <a16:creationId xmlns:a16="http://schemas.microsoft.com/office/drawing/2014/main" id="{A38972BA-363D-9B65-EF69-6C9E689CB5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1564" y="-38104"/>
            <a:ext cx="4689583" cy="6896103"/>
          </a:xfrm>
          <a:prstGeom prst="rect">
            <a:avLst/>
          </a:prstGeom>
          <a:noFill/>
        </p:spPr>
      </p:pic>
      <p:grpSp>
        <p:nvGrpSpPr>
          <p:cNvPr id="2" name="Group 1">
            <a:extLst>
              <a:ext uri="{FF2B5EF4-FFF2-40B4-BE49-F238E27FC236}">
                <a16:creationId xmlns:a16="http://schemas.microsoft.com/office/drawing/2014/main" id="{2165C87B-C5EA-4957-B9AA-C4A2F788DA94}"/>
              </a:ext>
            </a:extLst>
          </p:cNvPr>
          <p:cNvGrpSpPr/>
          <p:nvPr userDrawn="1"/>
        </p:nvGrpSpPr>
        <p:grpSpPr>
          <a:xfrm>
            <a:off x="-38637" y="-30488"/>
            <a:ext cx="11735888" cy="6954055"/>
            <a:chOff x="-38637" y="-38101"/>
            <a:chExt cx="11735888" cy="6954055"/>
          </a:xfrm>
        </p:grpSpPr>
        <p:sp>
          <p:nvSpPr>
            <p:cNvPr id="16" name="Rectangle 15">
              <a:extLst>
                <a:ext uri="{FF2B5EF4-FFF2-40B4-BE49-F238E27FC236}">
                  <a16:creationId xmlns:a16="http://schemas.microsoft.com/office/drawing/2014/main" id="{E6C7BBA3-D01C-40B6-A578-E8F701E17E56}"/>
                </a:ext>
                <a:ext uri="{C183D7F6-B498-43B3-948B-1728B52AA6E4}">
                  <adec:decorative xmlns:adec="http://schemas.microsoft.com/office/drawing/2017/decorative" val="1"/>
                </a:ext>
              </a:extLst>
            </p:cNvPr>
            <p:cNvSpPr/>
            <p:nvPr userDrawn="1"/>
          </p:nvSpPr>
          <p:spPr>
            <a:xfrm>
              <a:off x="-38637" y="-38101"/>
              <a:ext cx="7590201" cy="695405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traight Connector 19">
              <a:extLst>
                <a:ext uri="{FF2B5EF4-FFF2-40B4-BE49-F238E27FC236}">
                  <a16:creationId xmlns:a16="http://schemas.microsoft.com/office/drawing/2014/main" id="{E337F8D3-0803-4128-B126-93D239A0D24B}"/>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632DF1-35FF-4305-AB09-6868D2A1F74C}"/>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0E5FE621-E9C5-4A46-8716-0D905973ABD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655233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eema: toimistotyö, palaveri">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A9F57F-7F39-4448-B65E-C6D5190BA448}"/>
              </a:ext>
            </a:extLst>
          </p:cNvPr>
          <p:cNvGrpSpPr/>
          <p:nvPr userDrawn="1"/>
        </p:nvGrpSpPr>
        <p:grpSpPr>
          <a:xfrm>
            <a:off x="-38637" y="0"/>
            <a:ext cx="12230637" cy="6917012"/>
            <a:chOff x="-38637" y="-1058"/>
            <a:chExt cx="12230637" cy="6917012"/>
          </a:xfrm>
        </p:grpSpPr>
        <p:pic>
          <p:nvPicPr>
            <p:cNvPr id="14" name="Picture 13">
              <a:extLst>
                <a:ext uri="{FF2B5EF4-FFF2-40B4-BE49-F238E27FC236}">
                  <a16:creationId xmlns:a16="http://schemas.microsoft.com/office/drawing/2014/main" id="{0572162B-0DDF-49A8-833E-E31B15CED4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258284" y="-1058"/>
              <a:ext cx="4933716" cy="6915953"/>
            </a:xfrm>
            <a:prstGeom prst="rect">
              <a:avLst/>
            </a:prstGeom>
          </p:spPr>
        </p:pic>
        <p:sp>
          <p:nvSpPr>
            <p:cNvPr id="16" name="Rectangle 15">
              <a:extLst>
                <a:ext uri="{FF2B5EF4-FFF2-40B4-BE49-F238E27FC236}">
                  <a16:creationId xmlns:a16="http://schemas.microsoft.com/office/drawing/2014/main" id="{E6C7BBA3-D01C-40B6-A578-E8F701E17E56}"/>
                </a:ext>
                <a:ext uri="{C183D7F6-B498-43B3-948B-1728B52AA6E4}">
                  <adec:decorative xmlns:adec="http://schemas.microsoft.com/office/drawing/2017/decorative" val="1"/>
                </a:ext>
              </a:extLst>
            </p:cNvPr>
            <p:cNvSpPr/>
            <p:nvPr userDrawn="1"/>
          </p:nvSpPr>
          <p:spPr>
            <a:xfrm>
              <a:off x="-38637" y="0"/>
              <a:ext cx="7588299" cy="69159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traight Connector 19">
              <a:extLst>
                <a:ext uri="{FF2B5EF4-FFF2-40B4-BE49-F238E27FC236}">
                  <a16:creationId xmlns:a16="http://schemas.microsoft.com/office/drawing/2014/main" id="{E337F8D3-0803-4128-B126-93D239A0D24B}"/>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632DF1-35FF-4305-AB09-6868D2A1F74C}"/>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0E5FE621-E9C5-4A46-8716-0D905973ABD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a:effectLst>
              <a:reflection endPos="0" dir="5400000" sy="-100000" algn="bl" rotWithShape="0"/>
            </a:effectLst>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328915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eema: Työterveyshuolto 3">
    <p:spTree>
      <p:nvGrpSpPr>
        <p:cNvPr id="1" name=""/>
        <p:cNvGrpSpPr/>
        <p:nvPr/>
      </p:nvGrpSpPr>
      <p:grpSpPr>
        <a:xfrm>
          <a:off x="0" y="0"/>
          <a:ext cx="0" cy="0"/>
          <a:chOff x="0" y="0"/>
          <a:chExt cx="0" cy="0"/>
        </a:xfrm>
      </p:grpSpPr>
      <p:pic>
        <p:nvPicPr>
          <p:cNvPr id="3" name="Picture Placeholder 8" descr="A picture containing outdoor, person, young, child&#10;&#10;Description automatically generated">
            <a:extLst>
              <a:ext uri="{FF2B5EF4-FFF2-40B4-BE49-F238E27FC236}">
                <a16:creationId xmlns:a16="http://schemas.microsoft.com/office/drawing/2014/main" id="{9D1CF624-4D2F-9144-F650-CDFBE7C13DB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2"/>
          <a:stretch/>
        </p:blipFill>
        <p:spPr>
          <a:xfrm>
            <a:off x="7549662" y="0"/>
            <a:ext cx="4642337" cy="6857999"/>
          </a:xfrm>
          <a:prstGeom prst="rect">
            <a:avLst/>
          </a:prstGeom>
          <a:noFill/>
        </p:spPr>
      </p:pic>
      <p:grpSp>
        <p:nvGrpSpPr>
          <p:cNvPr id="2" name="Group 1">
            <a:extLst>
              <a:ext uri="{FF2B5EF4-FFF2-40B4-BE49-F238E27FC236}">
                <a16:creationId xmlns:a16="http://schemas.microsoft.com/office/drawing/2014/main" id="{F5C1AC35-CD39-41B8-9CFD-0CDC736644B8}"/>
              </a:ext>
            </a:extLst>
          </p:cNvPr>
          <p:cNvGrpSpPr/>
          <p:nvPr userDrawn="1"/>
        </p:nvGrpSpPr>
        <p:grpSpPr>
          <a:xfrm>
            <a:off x="0" y="0"/>
            <a:ext cx="11697251" cy="6896702"/>
            <a:chOff x="0" y="0"/>
            <a:chExt cx="11697251" cy="6896702"/>
          </a:xfrm>
        </p:grpSpPr>
        <p:sp>
          <p:nvSpPr>
            <p:cNvPr id="16" name="Rectangle 15">
              <a:extLst>
                <a:ext uri="{FF2B5EF4-FFF2-40B4-BE49-F238E27FC236}">
                  <a16:creationId xmlns:a16="http://schemas.microsoft.com/office/drawing/2014/main" id="{E6C7BBA3-D01C-40B6-A578-E8F701E17E56}"/>
                </a:ext>
                <a:ext uri="{C183D7F6-B498-43B3-948B-1728B52AA6E4}">
                  <adec:decorative xmlns:adec="http://schemas.microsoft.com/office/drawing/2017/decorative" val="1"/>
                </a:ext>
              </a:extLst>
            </p:cNvPr>
            <p:cNvSpPr/>
            <p:nvPr/>
          </p:nvSpPr>
          <p:spPr>
            <a:xfrm>
              <a:off x="0" y="0"/>
              <a:ext cx="754966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traight Connector 19">
              <a:extLst>
                <a:ext uri="{FF2B5EF4-FFF2-40B4-BE49-F238E27FC236}">
                  <a16:creationId xmlns:a16="http://schemas.microsoft.com/office/drawing/2014/main" id="{E337F8D3-0803-4128-B126-93D239A0D24B}"/>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632DF1-35FF-4305-AB09-6868D2A1F74C}"/>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0E5FE621-E9C5-4A46-8716-0D905973ABD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1146096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eema: Yrittäjä, etätyö">
    <p:spTree>
      <p:nvGrpSpPr>
        <p:cNvPr id="1" name=""/>
        <p:cNvGrpSpPr/>
        <p:nvPr/>
      </p:nvGrpSpPr>
      <p:grpSpPr>
        <a:xfrm>
          <a:off x="0" y="0"/>
          <a:ext cx="0" cy="0"/>
          <a:chOff x="0" y="0"/>
          <a:chExt cx="0" cy="0"/>
        </a:xfrm>
      </p:grpSpPr>
      <p:pic>
        <p:nvPicPr>
          <p:cNvPr id="3" name="Picture Placeholder 7" descr="A picture containing person, person, indoor, older&#10;&#10;Description automatically generated">
            <a:extLst>
              <a:ext uri="{FF2B5EF4-FFF2-40B4-BE49-F238E27FC236}">
                <a16:creationId xmlns:a16="http://schemas.microsoft.com/office/drawing/2014/main" id="{E169A617-E91A-3D03-E367-70F84129AD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543556" y="0"/>
            <a:ext cx="4654550" cy="6858000"/>
          </a:xfrm>
          <a:prstGeom prst="rect">
            <a:avLst/>
          </a:prstGeom>
        </p:spPr>
      </p:pic>
      <p:grpSp>
        <p:nvGrpSpPr>
          <p:cNvPr id="2" name="Group 1">
            <a:extLst>
              <a:ext uri="{FF2B5EF4-FFF2-40B4-BE49-F238E27FC236}">
                <a16:creationId xmlns:a16="http://schemas.microsoft.com/office/drawing/2014/main" id="{39C9CB27-F794-43D3-BABC-CA81B17A559A}"/>
              </a:ext>
            </a:extLst>
          </p:cNvPr>
          <p:cNvGrpSpPr/>
          <p:nvPr userDrawn="1"/>
        </p:nvGrpSpPr>
        <p:grpSpPr>
          <a:xfrm>
            <a:off x="0" y="0"/>
            <a:ext cx="11697251" cy="6896702"/>
            <a:chOff x="0" y="0"/>
            <a:chExt cx="11697251" cy="6896702"/>
          </a:xfrm>
        </p:grpSpPr>
        <p:sp>
          <p:nvSpPr>
            <p:cNvPr id="7" name="Rectangle 6">
              <a:extLst>
                <a:ext uri="{FF2B5EF4-FFF2-40B4-BE49-F238E27FC236}">
                  <a16:creationId xmlns:a16="http://schemas.microsoft.com/office/drawing/2014/main" id="{662C4F04-A2D6-49FF-87F3-18A4C18558BF}"/>
                </a:ext>
                <a:ext uri="{C183D7F6-B498-43B3-948B-1728B52AA6E4}">
                  <adec:decorative xmlns:adec="http://schemas.microsoft.com/office/drawing/2017/decorative" val="1"/>
                </a:ext>
              </a:extLst>
            </p:cNvPr>
            <p:cNvSpPr/>
            <p:nvPr/>
          </p:nvSpPr>
          <p:spPr>
            <a:xfrm>
              <a:off x="0" y="0"/>
              <a:ext cx="754966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Connector 9">
              <a:extLst>
                <a:ext uri="{FF2B5EF4-FFF2-40B4-BE49-F238E27FC236}">
                  <a16:creationId xmlns:a16="http://schemas.microsoft.com/office/drawing/2014/main" id="{F3800FA7-F02D-4F26-9D23-1BD2A3622F53}"/>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47944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Kansilehti turkoo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73114" y="1896178"/>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err="1"/>
              <a:t>Otsikko</a:t>
            </a:r>
            <a:r>
              <a:rPr lang="en-US"/>
              <a:t> </a:t>
            </a:r>
            <a:r>
              <a:rPr lang="en-US" err="1"/>
              <a:t>enintään</a:t>
            </a:r>
            <a:r>
              <a:rPr lang="en-US"/>
              <a:t> </a:t>
            </a:r>
            <a:r>
              <a:rPr lang="en-US" err="1"/>
              <a:t>kolmelle</a:t>
            </a:r>
            <a:r>
              <a:rPr lang="en-US"/>
              <a:t> </a:t>
            </a:r>
            <a:r>
              <a:rPr lang="en-US" err="1"/>
              <a:t>riville</a:t>
            </a:r>
            <a:r>
              <a:rPr lang="en-US"/>
              <a:t> –</a:t>
            </a:r>
            <a:r>
              <a:rPr lang="en-US" err="1"/>
              <a:t>Pitäydy</a:t>
            </a:r>
            <a:r>
              <a:rPr lang="en-US"/>
              <a:t> </a:t>
            </a:r>
            <a:r>
              <a:rPr lang="en-US" err="1"/>
              <a:t>fonttikoossa</a:t>
            </a:r>
            <a:r>
              <a:rPr lang="en-US"/>
              <a:t> </a:t>
            </a:r>
            <a:r>
              <a:rPr lang="en-US" err="1"/>
              <a:t>sekä</a:t>
            </a:r>
            <a:r>
              <a:rPr lang="en-US"/>
              <a:t> </a:t>
            </a:r>
            <a:r>
              <a:rPr lang="en-US" err="1"/>
              <a:t>laatikon</a:t>
            </a:r>
            <a:r>
              <a:rPr lang="en-US"/>
              <a:t> </a:t>
            </a:r>
            <a:r>
              <a:rPr lang="en-US" err="1"/>
              <a:t>koossa</a:t>
            </a:r>
            <a:endParaRPr lang="fi-FI"/>
          </a:p>
        </p:txBody>
      </p:sp>
      <p:sp>
        <p:nvSpPr>
          <p:cNvPr id="3" name="Subtitle 2"/>
          <p:cNvSpPr>
            <a:spLocks noGrp="1"/>
          </p:cNvSpPr>
          <p:nvPr>
            <p:ph type="subTitle" idx="1" hasCustomPrompt="1"/>
          </p:nvPr>
        </p:nvSpPr>
        <p:spPr>
          <a:xfrm>
            <a:off x="1414534" y="3664912"/>
            <a:ext cx="9360000" cy="722311"/>
          </a:xfrm>
        </p:spPr>
        <p:txBody>
          <a:bodyPr anchor="b">
            <a:noAutofit/>
          </a:bodyPr>
          <a:lstStyle>
            <a:lvl1pPr marL="0" indent="0" algn="ctr">
              <a:lnSpc>
                <a:spcPct val="85000"/>
              </a:lnSpc>
              <a:spcAft>
                <a:spcPts val="0"/>
              </a:spcAft>
              <a:buNone/>
              <a:defRPr sz="2800" b="0" spc="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Etunimi</a:t>
            </a:r>
            <a:r>
              <a:rPr lang="en-US"/>
              <a:t> </a:t>
            </a:r>
            <a:r>
              <a:rPr lang="en-US" err="1"/>
              <a:t>Sukunimi</a:t>
            </a:r>
            <a:r>
              <a:rPr lang="en-US"/>
              <a:t>, </a:t>
            </a:r>
            <a:r>
              <a:rPr lang="en-US" err="1"/>
              <a:t>titteli</a:t>
            </a:r>
            <a:r>
              <a:rPr lang="en-US"/>
              <a:t> (1 </a:t>
            </a:r>
            <a:r>
              <a:rPr lang="en-US" err="1"/>
              <a:t>riville</a:t>
            </a:r>
            <a:r>
              <a:rPr lang="en-US"/>
              <a:t>)</a:t>
            </a:r>
            <a:endParaRPr lang="fi-FI"/>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4326410"/>
            <a:ext cx="8642840" cy="471805"/>
          </a:xfrm>
        </p:spPr>
        <p:txBody>
          <a:bodyPr anchor="b" anchorCtr="0">
            <a:noAutofit/>
          </a:bodyPr>
          <a:lstStyle>
            <a:lvl1pPr marL="0" indent="0" algn="ctr">
              <a:lnSpc>
                <a:spcPct val="85000"/>
              </a:lnSpc>
              <a:spcAft>
                <a:spcPts val="0"/>
              </a:spcAft>
              <a:buNone/>
              <a:defRPr sz="2200">
                <a:solidFill>
                  <a:schemeClr val="tx2"/>
                </a:solidFill>
              </a:defRPr>
            </a:lvl1pPr>
          </a:lstStyle>
          <a:p>
            <a:r>
              <a:rPr lang="en-US" err="1"/>
              <a:t>Pääsomekanava</a:t>
            </a:r>
            <a:r>
              <a:rPr lang="en-US"/>
              <a:t> @</a:t>
            </a:r>
            <a:r>
              <a:rPr lang="en-US" err="1"/>
              <a:t>loremipsum</a:t>
            </a:r>
            <a:r>
              <a:rPr lang="en-US"/>
              <a:t> (1 </a:t>
            </a:r>
            <a:r>
              <a:rPr lang="en-US" err="1"/>
              <a:t>riville</a:t>
            </a:r>
            <a:r>
              <a:rPr lang="en-US"/>
              <a:t>)</a:t>
            </a:r>
            <a:endParaRPr lang="fi-FI"/>
          </a:p>
        </p:txBody>
      </p:sp>
      <p:sp>
        <p:nvSpPr>
          <p:cNvPr id="13" name="Rectangle 12">
            <a:extLst>
              <a:ext uri="{FF2B5EF4-FFF2-40B4-BE49-F238E27FC236}">
                <a16:creationId xmlns:a16="http://schemas.microsoft.com/office/drawing/2014/main" id="{5E4A33B0-9760-435D-855B-E59BAA4EA03C}"/>
              </a:ext>
              <a:ext uri="{C183D7F6-B498-43B3-948B-1728B52AA6E4}">
                <adec:decorative xmlns:adec="http://schemas.microsoft.com/office/drawing/2017/decorative" val="1"/>
              </a:ext>
            </a:extLst>
          </p:cNvPr>
          <p:cNvSpPr/>
          <p:nvPr/>
        </p:nvSpPr>
        <p:spPr>
          <a:xfrm>
            <a:off x="839788" y="836613"/>
            <a:ext cx="10512425" cy="518477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Rectangle 18">
            <a:extLst>
              <a:ext uri="{FF2B5EF4-FFF2-40B4-BE49-F238E27FC236}">
                <a16:creationId xmlns:a16="http://schemas.microsoft.com/office/drawing/2014/main" id="{E946ECCB-55DB-4CD3-A125-4E09574B9200}"/>
              </a:ext>
              <a:ext uri="{C183D7F6-B498-43B3-948B-1728B52AA6E4}">
                <adec:decorative xmlns:adec="http://schemas.microsoft.com/office/drawing/2017/decorative" val="1"/>
              </a:ext>
            </a:extLst>
          </p:cNvPr>
          <p:cNvSpPr/>
          <p:nvPr/>
        </p:nvSpPr>
        <p:spPr>
          <a:xfrm>
            <a:off x="4657165" y="643348"/>
            <a:ext cx="2882153" cy="410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Rectangle 13">
            <a:extLst>
              <a:ext uri="{FF2B5EF4-FFF2-40B4-BE49-F238E27FC236}">
                <a16:creationId xmlns:a16="http://schemas.microsoft.com/office/drawing/2014/main" id="{C51FBFBD-585E-44F4-BD57-07B6434A35A5}"/>
              </a:ext>
              <a:ext uri="{C183D7F6-B498-43B3-948B-1728B52AA6E4}">
                <adec:decorative xmlns:adec="http://schemas.microsoft.com/office/drawing/2017/decorative" val="1"/>
              </a:ext>
            </a:extLst>
          </p:cNvPr>
          <p:cNvSpPr/>
          <p:nvPr/>
        </p:nvSpPr>
        <p:spPr>
          <a:xfrm>
            <a:off x="8649325" y="3559913"/>
            <a:ext cx="3542676" cy="3343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8" name="Graphic 17">
            <a:extLst>
              <a:ext uri="{FF2B5EF4-FFF2-40B4-BE49-F238E27FC236}">
                <a16:creationId xmlns:a16="http://schemas.microsoft.com/office/drawing/2014/main" id="{9B2BB690-C5A0-444B-9AB1-DB35AAC1597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pic>
        <p:nvPicPr>
          <p:cNvPr id="20" name="Graphic 19" descr="Työterveyslaitos">
            <a:extLst>
              <a:ext uri="{FF2B5EF4-FFF2-40B4-BE49-F238E27FC236}">
                <a16:creationId xmlns:a16="http://schemas.microsoft.com/office/drawing/2014/main" id="{7D35C505-B3C9-4B49-9E37-1966B66D1E5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sp>
        <p:nvSpPr>
          <p:cNvPr id="10" name="Rectangle 9">
            <a:extLst>
              <a:ext uri="{FF2B5EF4-FFF2-40B4-BE49-F238E27FC236}">
                <a16:creationId xmlns:a16="http://schemas.microsoft.com/office/drawing/2014/main" id="{55305B51-23E6-422B-9E7E-BB4096178952}"/>
              </a:ext>
              <a:ext uri="{C183D7F6-B498-43B3-948B-1728B52AA6E4}">
                <adec:decorative xmlns:adec="http://schemas.microsoft.com/office/drawing/2017/decorative" val="1"/>
              </a:ext>
            </a:extLst>
          </p:cNvPr>
          <p:cNvSpPr/>
          <p:nvPr userDrawn="1"/>
        </p:nvSpPr>
        <p:spPr>
          <a:xfrm>
            <a:off x="839788" y="836613"/>
            <a:ext cx="10512425" cy="518477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D753145A-CF0A-4A33-8784-68730B185011}"/>
              </a:ext>
              <a:ext uri="{C183D7F6-B498-43B3-948B-1728B52AA6E4}">
                <adec:decorative xmlns:adec="http://schemas.microsoft.com/office/drawing/2017/decorative" val="1"/>
              </a:ext>
            </a:extLst>
          </p:cNvPr>
          <p:cNvSpPr/>
          <p:nvPr userDrawn="1"/>
        </p:nvSpPr>
        <p:spPr>
          <a:xfrm>
            <a:off x="4657165" y="643348"/>
            <a:ext cx="2882153" cy="410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a:extLst>
              <a:ext uri="{FF2B5EF4-FFF2-40B4-BE49-F238E27FC236}">
                <a16:creationId xmlns:a16="http://schemas.microsoft.com/office/drawing/2014/main" id="{FC6819E7-1BFA-4C7A-AF71-2AE301B9B5E9}"/>
              </a:ext>
              <a:ext uri="{C183D7F6-B498-43B3-948B-1728B52AA6E4}">
                <adec:decorative xmlns:adec="http://schemas.microsoft.com/office/drawing/2017/decorative" val="1"/>
              </a:ext>
            </a:extLst>
          </p:cNvPr>
          <p:cNvSpPr/>
          <p:nvPr userDrawn="1"/>
        </p:nvSpPr>
        <p:spPr>
          <a:xfrm>
            <a:off x="8649325" y="3559913"/>
            <a:ext cx="3542676" cy="3343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Graphic 14">
            <a:extLst>
              <a:ext uri="{FF2B5EF4-FFF2-40B4-BE49-F238E27FC236}">
                <a16:creationId xmlns:a16="http://schemas.microsoft.com/office/drawing/2014/main" id="{E8904F9E-E59D-4A71-9C72-DB401E0F1C2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pic>
        <p:nvPicPr>
          <p:cNvPr id="16" name="Graphic 15" descr="Työterveyslaitos">
            <a:extLst>
              <a:ext uri="{FF2B5EF4-FFF2-40B4-BE49-F238E27FC236}">
                <a16:creationId xmlns:a16="http://schemas.microsoft.com/office/drawing/2014/main" id="{F77A7D39-32DD-4B8C-BB65-9B3DA3D4901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spTree>
    <p:extLst>
      <p:ext uri="{BB962C8B-B14F-4D97-AF65-F5344CB8AC3E}">
        <p14:creationId xmlns:p14="http://schemas.microsoft.com/office/powerpoint/2010/main" val="26780958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ema: Koulutus, webinaari">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1E16F59E-2311-BD4B-9B54-24CFFBD8C2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37450" y="0"/>
            <a:ext cx="4654550" cy="6858000"/>
          </a:xfrm>
          <a:prstGeom prst="rect">
            <a:avLst/>
          </a:prstGeom>
        </p:spPr>
      </p:pic>
      <p:grpSp>
        <p:nvGrpSpPr>
          <p:cNvPr id="2" name="Group 1">
            <a:extLst>
              <a:ext uri="{FF2B5EF4-FFF2-40B4-BE49-F238E27FC236}">
                <a16:creationId xmlns:a16="http://schemas.microsoft.com/office/drawing/2014/main" id="{9F784079-5725-4816-B30C-FFFD8D38ABCF}"/>
              </a:ext>
            </a:extLst>
          </p:cNvPr>
          <p:cNvGrpSpPr/>
          <p:nvPr userDrawn="1"/>
        </p:nvGrpSpPr>
        <p:grpSpPr>
          <a:xfrm>
            <a:off x="0" y="0"/>
            <a:ext cx="11697251" cy="6896702"/>
            <a:chOff x="0" y="0"/>
            <a:chExt cx="11697251" cy="6896702"/>
          </a:xfrm>
        </p:grpSpPr>
        <p:sp>
          <p:nvSpPr>
            <p:cNvPr id="7" name="Rectangle 6">
              <a:extLst>
                <a:ext uri="{FF2B5EF4-FFF2-40B4-BE49-F238E27FC236}">
                  <a16:creationId xmlns:a16="http://schemas.microsoft.com/office/drawing/2014/main" id="{662C4F04-A2D6-49FF-87F3-18A4C18558BF}"/>
                </a:ext>
                <a:ext uri="{C183D7F6-B498-43B3-948B-1728B52AA6E4}">
                  <adec:decorative xmlns:adec="http://schemas.microsoft.com/office/drawing/2017/decorative" val="1"/>
                </a:ext>
              </a:extLst>
            </p:cNvPr>
            <p:cNvSpPr/>
            <p:nvPr/>
          </p:nvSpPr>
          <p:spPr>
            <a:xfrm>
              <a:off x="0" y="0"/>
              <a:ext cx="754966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Connector 9">
              <a:extLst>
                <a:ext uri="{FF2B5EF4-FFF2-40B4-BE49-F238E27FC236}">
                  <a16:creationId xmlns:a16="http://schemas.microsoft.com/office/drawing/2014/main" id="{F3800FA7-F02D-4F26-9D23-1BD2A3622F53}"/>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10181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eema: Toimistotyö, yhteistyö">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EA5B62-A8E4-4956-9FD6-6472851B3685}"/>
              </a:ext>
            </a:extLst>
          </p:cNvPr>
          <p:cNvGrpSpPr/>
          <p:nvPr userDrawn="1"/>
        </p:nvGrpSpPr>
        <p:grpSpPr>
          <a:xfrm>
            <a:off x="0" y="0"/>
            <a:ext cx="12217293" cy="6896702"/>
            <a:chOff x="0" y="0"/>
            <a:chExt cx="12217293" cy="6896702"/>
          </a:xfrm>
        </p:grpSpPr>
        <p:pic>
          <p:nvPicPr>
            <p:cNvPr id="15" name="Picture 14">
              <a:extLst>
                <a:ext uri="{FF2B5EF4-FFF2-40B4-BE49-F238E27FC236}">
                  <a16:creationId xmlns:a16="http://schemas.microsoft.com/office/drawing/2014/main" id="{274A07FC-7D04-4673-BBD2-7FAF6B66C9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7526" y="0"/>
              <a:ext cx="5539767" cy="6857999"/>
            </a:xfrm>
            <a:prstGeom prst="rect">
              <a:avLst/>
            </a:prstGeom>
          </p:spPr>
        </p:pic>
        <p:sp>
          <p:nvSpPr>
            <p:cNvPr id="7" name="Rectangle 6">
              <a:extLst>
                <a:ext uri="{FF2B5EF4-FFF2-40B4-BE49-F238E27FC236}">
                  <a16:creationId xmlns:a16="http://schemas.microsoft.com/office/drawing/2014/main" id="{662C4F04-A2D6-49FF-87F3-18A4C18558BF}"/>
                </a:ext>
                <a:ext uri="{C183D7F6-B498-43B3-948B-1728B52AA6E4}">
                  <adec:decorative xmlns:adec="http://schemas.microsoft.com/office/drawing/2017/decorative" val="1"/>
                </a:ext>
              </a:extLst>
            </p:cNvPr>
            <p:cNvSpPr/>
            <p:nvPr/>
          </p:nvSpPr>
          <p:spPr>
            <a:xfrm>
              <a:off x="0" y="0"/>
              <a:ext cx="754966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Connector 9">
              <a:extLst>
                <a:ext uri="{FF2B5EF4-FFF2-40B4-BE49-F238E27FC236}">
                  <a16:creationId xmlns:a16="http://schemas.microsoft.com/office/drawing/2014/main" id="{F3800FA7-F02D-4F26-9D23-1BD2A3622F53}"/>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243240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eema: Yhteistyö, esimie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E8818C6-D61E-4CCA-A34A-21F15D2E151A}"/>
              </a:ext>
            </a:extLst>
          </p:cNvPr>
          <p:cNvGrpSpPr/>
          <p:nvPr userDrawn="1"/>
        </p:nvGrpSpPr>
        <p:grpSpPr>
          <a:xfrm>
            <a:off x="0" y="0"/>
            <a:ext cx="12192000" cy="6896702"/>
            <a:chOff x="0" y="0"/>
            <a:chExt cx="12192000" cy="6896702"/>
          </a:xfrm>
        </p:grpSpPr>
        <p:pic>
          <p:nvPicPr>
            <p:cNvPr id="16" name="Picture 15">
              <a:extLst>
                <a:ext uri="{FF2B5EF4-FFF2-40B4-BE49-F238E27FC236}">
                  <a16:creationId xmlns:a16="http://schemas.microsoft.com/office/drawing/2014/main" id="{5099B2D3-ABB3-47C2-9FE0-E78831AB52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11110" y="0"/>
              <a:ext cx="5380890" cy="6858001"/>
            </a:xfrm>
            <a:prstGeom prst="rect">
              <a:avLst/>
            </a:prstGeom>
          </p:spPr>
        </p:pic>
        <p:sp>
          <p:nvSpPr>
            <p:cNvPr id="7" name="Rectangle 6">
              <a:extLst>
                <a:ext uri="{FF2B5EF4-FFF2-40B4-BE49-F238E27FC236}">
                  <a16:creationId xmlns:a16="http://schemas.microsoft.com/office/drawing/2014/main" id="{662C4F04-A2D6-49FF-87F3-18A4C18558BF}"/>
                </a:ext>
                <a:ext uri="{C183D7F6-B498-43B3-948B-1728B52AA6E4}">
                  <adec:decorative xmlns:adec="http://schemas.microsoft.com/office/drawing/2017/decorative" val="1"/>
                </a:ext>
              </a:extLst>
            </p:cNvPr>
            <p:cNvSpPr/>
            <p:nvPr/>
          </p:nvSpPr>
          <p:spPr>
            <a:xfrm>
              <a:off x="0" y="0"/>
              <a:ext cx="754966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Connector 9">
              <a:extLst>
                <a:ext uri="{FF2B5EF4-FFF2-40B4-BE49-F238E27FC236}">
                  <a16:creationId xmlns:a16="http://schemas.microsoft.com/office/drawing/2014/main" id="{F3800FA7-F02D-4F26-9D23-1BD2A3622F53}"/>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828090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eema: Elintarvikeala">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7249DD5-7D35-45A2-AA41-8485BB60BCB4}"/>
              </a:ext>
            </a:extLst>
          </p:cNvPr>
          <p:cNvGrpSpPr/>
          <p:nvPr userDrawn="1"/>
        </p:nvGrpSpPr>
        <p:grpSpPr>
          <a:xfrm>
            <a:off x="0" y="0"/>
            <a:ext cx="12191999" cy="6896702"/>
            <a:chOff x="0" y="0"/>
            <a:chExt cx="12191999" cy="6896702"/>
          </a:xfrm>
        </p:grpSpPr>
        <p:pic>
          <p:nvPicPr>
            <p:cNvPr id="15" name="Picture 14" descr="Henkilö työvaatteissa suurkeittiössä pitää käsissään kansiota, hymyilee ja katsoo kameraan.">
              <a:extLst>
                <a:ext uri="{FF2B5EF4-FFF2-40B4-BE49-F238E27FC236}">
                  <a16:creationId xmlns:a16="http://schemas.microsoft.com/office/drawing/2014/main" id="{C8939E8A-0AB5-474F-961E-4D7E8F233C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084"/>
            <a:stretch/>
          </p:blipFill>
          <p:spPr>
            <a:xfrm>
              <a:off x="1620000" y="1"/>
              <a:ext cx="10571999" cy="6857999"/>
            </a:xfrm>
            <a:prstGeom prst="rect">
              <a:avLst/>
            </a:prstGeom>
          </p:spPr>
        </p:pic>
        <p:sp>
          <p:nvSpPr>
            <p:cNvPr id="7" name="Rectangle 6">
              <a:extLst>
                <a:ext uri="{FF2B5EF4-FFF2-40B4-BE49-F238E27FC236}">
                  <a16:creationId xmlns:a16="http://schemas.microsoft.com/office/drawing/2014/main" id="{662C4F04-A2D6-49FF-87F3-18A4C18558BF}"/>
                </a:ext>
              </a:extLst>
            </p:cNvPr>
            <p:cNvSpPr/>
            <p:nvPr/>
          </p:nvSpPr>
          <p:spPr>
            <a:xfrm>
              <a:off x="0" y="0"/>
              <a:ext cx="754966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Connector 9">
              <a:extLst>
                <a:ext uri="{FF2B5EF4-FFF2-40B4-BE49-F238E27FC236}">
                  <a16:creationId xmlns:a16="http://schemas.microsoft.com/office/drawing/2014/main" id="{F3800FA7-F02D-4F26-9D23-1BD2A3622F53}"/>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0920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eema: Elintarvikeala, toistotyö">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1FF564-7989-40E3-B9F6-6D2E880F40B6}"/>
              </a:ext>
            </a:extLst>
          </p:cNvPr>
          <p:cNvGrpSpPr/>
          <p:nvPr userDrawn="1"/>
        </p:nvGrpSpPr>
        <p:grpSpPr>
          <a:xfrm>
            <a:off x="0" y="0"/>
            <a:ext cx="12191997" cy="6896702"/>
            <a:chOff x="0" y="0"/>
            <a:chExt cx="12191997" cy="6896702"/>
          </a:xfrm>
        </p:grpSpPr>
        <p:pic>
          <p:nvPicPr>
            <p:cNvPr id="16" name="Picture 15" descr="Ihmiset töissä suurkeittiössä.">
              <a:extLst>
                <a:ext uri="{FF2B5EF4-FFF2-40B4-BE49-F238E27FC236}">
                  <a16:creationId xmlns:a16="http://schemas.microsoft.com/office/drawing/2014/main" id="{081DB63A-83C6-46AA-997D-F0E3B9899D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711"/>
            <a:stretch/>
          </p:blipFill>
          <p:spPr>
            <a:xfrm flipH="1">
              <a:off x="6983996" y="0"/>
              <a:ext cx="5208001" cy="6858000"/>
            </a:xfrm>
            <a:prstGeom prst="rect">
              <a:avLst/>
            </a:prstGeom>
          </p:spPr>
        </p:pic>
        <p:sp>
          <p:nvSpPr>
            <p:cNvPr id="7" name="Rectangle 6">
              <a:extLst>
                <a:ext uri="{FF2B5EF4-FFF2-40B4-BE49-F238E27FC236}">
                  <a16:creationId xmlns:a16="http://schemas.microsoft.com/office/drawing/2014/main" id="{662C4F04-A2D6-49FF-87F3-18A4C18558BF}"/>
                </a:ext>
                <a:ext uri="{C183D7F6-B498-43B3-948B-1728B52AA6E4}">
                  <adec:decorative xmlns:adec="http://schemas.microsoft.com/office/drawing/2017/decorative" val="1"/>
                </a:ext>
              </a:extLst>
            </p:cNvPr>
            <p:cNvSpPr/>
            <p:nvPr/>
          </p:nvSpPr>
          <p:spPr>
            <a:xfrm>
              <a:off x="0" y="0"/>
              <a:ext cx="754966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Connector 9">
              <a:extLst>
                <a:ext uri="{FF2B5EF4-FFF2-40B4-BE49-F238E27FC236}">
                  <a16:creationId xmlns:a16="http://schemas.microsoft.com/office/drawing/2014/main" id="{F3800FA7-F02D-4F26-9D23-1BD2A3622F53}"/>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523849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eema: Laboratori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9FA339-6B7A-4313-88A9-DCEFE787DFFC}"/>
              </a:ext>
            </a:extLst>
          </p:cNvPr>
          <p:cNvGrpSpPr/>
          <p:nvPr userDrawn="1"/>
        </p:nvGrpSpPr>
        <p:grpSpPr>
          <a:xfrm>
            <a:off x="0" y="-1"/>
            <a:ext cx="12192000" cy="6896703"/>
            <a:chOff x="0" y="-1"/>
            <a:chExt cx="12192000" cy="6896703"/>
          </a:xfrm>
        </p:grpSpPr>
        <p:pic>
          <p:nvPicPr>
            <p:cNvPr id="15" name="Picture 14" descr="Kaksi henkilöä mikroskoopin äärellä.">
              <a:extLst>
                <a:ext uri="{FF2B5EF4-FFF2-40B4-BE49-F238E27FC236}">
                  <a16:creationId xmlns:a16="http://schemas.microsoft.com/office/drawing/2014/main" id="{44C39C90-4914-4AF8-BD02-719109E113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7566"/>
            <a:stretch/>
          </p:blipFill>
          <p:spPr>
            <a:xfrm>
              <a:off x="1764000" y="-1"/>
              <a:ext cx="10428000" cy="6858001"/>
            </a:xfrm>
            <a:prstGeom prst="rect">
              <a:avLst/>
            </a:prstGeom>
          </p:spPr>
        </p:pic>
        <p:sp>
          <p:nvSpPr>
            <p:cNvPr id="7" name="Rectangle 6">
              <a:extLst>
                <a:ext uri="{FF2B5EF4-FFF2-40B4-BE49-F238E27FC236}">
                  <a16:creationId xmlns:a16="http://schemas.microsoft.com/office/drawing/2014/main" id="{662C4F04-A2D6-49FF-87F3-18A4C18558BF}"/>
                </a:ext>
              </a:extLst>
            </p:cNvPr>
            <p:cNvSpPr/>
            <p:nvPr/>
          </p:nvSpPr>
          <p:spPr>
            <a:xfrm>
              <a:off x="0" y="0"/>
              <a:ext cx="754966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Connector 9">
              <a:extLst>
                <a:ext uri="{FF2B5EF4-FFF2-40B4-BE49-F238E27FC236}">
                  <a16:creationId xmlns:a16="http://schemas.microsoft.com/office/drawing/2014/main" id="{F3800FA7-F02D-4F26-9D23-1BD2A3622F53}"/>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714885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eema: Työhyvinvointi">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1766EB-AC50-407C-9A6D-C717CBC99F97}"/>
              </a:ext>
            </a:extLst>
          </p:cNvPr>
          <p:cNvGrpSpPr/>
          <p:nvPr userDrawn="1"/>
        </p:nvGrpSpPr>
        <p:grpSpPr>
          <a:xfrm>
            <a:off x="0" y="0"/>
            <a:ext cx="12192000" cy="6896702"/>
            <a:chOff x="0" y="0"/>
            <a:chExt cx="12192000" cy="6896702"/>
          </a:xfrm>
        </p:grpSpPr>
        <p:pic>
          <p:nvPicPr>
            <p:cNvPr id="16" name="Picture 15" descr="Henkilö hymyilee ja katsoo kameraan.">
              <a:extLst>
                <a:ext uri="{FF2B5EF4-FFF2-40B4-BE49-F238E27FC236}">
                  <a16:creationId xmlns:a16="http://schemas.microsoft.com/office/drawing/2014/main" id="{F286CB3D-B971-40CD-B9D5-0A122AC616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5657"/>
            <a:stretch/>
          </p:blipFill>
          <p:spPr>
            <a:xfrm>
              <a:off x="1793980" y="0"/>
              <a:ext cx="10398020" cy="6857999"/>
            </a:xfrm>
            <a:prstGeom prst="rect">
              <a:avLst/>
            </a:prstGeom>
          </p:spPr>
        </p:pic>
        <p:sp>
          <p:nvSpPr>
            <p:cNvPr id="7" name="Rectangle 6">
              <a:extLst>
                <a:ext uri="{FF2B5EF4-FFF2-40B4-BE49-F238E27FC236}">
                  <a16:creationId xmlns:a16="http://schemas.microsoft.com/office/drawing/2014/main" id="{662C4F04-A2D6-49FF-87F3-18A4C18558BF}"/>
                </a:ext>
                <a:ext uri="{C183D7F6-B498-43B3-948B-1728B52AA6E4}">
                  <adec:decorative xmlns:adec="http://schemas.microsoft.com/office/drawing/2017/decorative" val="1"/>
                </a:ext>
              </a:extLst>
            </p:cNvPr>
            <p:cNvSpPr/>
            <p:nvPr/>
          </p:nvSpPr>
          <p:spPr>
            <a:xfrm>
              <a:off x="0" y="0"/>
              <a:ext cx="754966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Connector 9">
              <a:extLst>
                <a:ext uri="{FF2B5EF4-FFF2-40B4-BE49-F238E27FC236}">
                  <a16:creationId xmlns:a16="http://schemas.microsoft.com/office/drawing/2014/main" id="{F3800FA7-F02D-4F26-9D23-1BD2A3622F53}"/>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214075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eema: Työturvallisuu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B02B97-6192-4885-A37D-3CD4C65AF8F3}"/>
              </a:ext>
            </a:extLst>
          </p:cNvPr>
          <p:cNvGrpSpPr/>
          <p:nvPr userDrawn="1"/>
        </p:nvGrpSpPr>
        <p:grpSpPr>
          <a:xfrm>
            <a:off x="0" y="0"/>
            <a:ext cx="12192001" cy="6896702"/>
            <a:chOff x="0" y="0"/>
            <a:chExt cx="12192001" cy="6896702"/>
          </a:xfrm>
        </p:grpSpPr>
        <p:pic>
          <p:nvPicPr>
            <p:cNvPr id="15" name="Picture 14" descr="Huomioliiviin puettu henkilö käytävällä asettamassa kuulonsuojaimia korville.">
              <a:extLst>
                <a:ext uri="{FF2B5EF4-FFF2-40B4-BE49-F238E27FC236}">
                  <a16:creationId xmlns:a16="http://schemas.microsoft.com/office/drawing/2014/main" id="{36AE5AB7-B0FA-441A-96EF-76F3F811D6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347"/>
            <a:stretch/>
          </p:blipFill>
          <p:spPr>
            <a:xfrm>
              <a:off x="1152001" y="1"/>
              <a:ext cx="11040000" cy="6858000"/>
            </a:xfrm>
            <a:prstGeom prst="rect">
              <a:avLst/>
            </a:prstGeom>
          </p:spPr>
        </p:pic>
        <p:sp>
          <p:nvSpPr>
            <p:cNvPr id="7" name="Rectangle 6">
              <a:extLst>
                <a:ext uri="{FF2B5EF4-FFF2-40B4-BE49-F238E27FC236}">
                  <a16:creationId xmlns:a16="http://schemas.microsoft.com/office/drawing/2014/main" id="{662C4F04-A2D6-49FF-87F3-18A4C18558BF}"/>
                </a:ext>
                <a:ext uri="{C183D7F6-B498-43B3-948B-1728B52AA6E4}">
                  <adec:decorative xmlns:adec="http://schemas.microsoft.com/office/drawing/2017/decorative" val="1"/>
                </a:ext>
              </a:extLst>
            </p:cNvPr>
            <p:cNvSpPr/>
            <p:nvPr/>
          </p:nvSpPr>
          <p:spPr>
            <a:xfrm>
              <a:off x="0" y="0"/>
              <a:ext cx="754966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Connector 9">
              <a:extLst>
                <a:ext uri="{FF2B5EF4-FFF2-40B4-BE49-F238E27FC236}">
                  <a16:creationId xmlns:a16="http://schemas.microsoft.com/office/drawing/2014/main" id="{F3800FA7-F02D-4F26-9D23-1BD2A3622F53}"/>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024319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eema: Työturvallisuus, rakennusala">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DDBD9-16EE-47D0-9772-D9838FB1803D}"/>
              </a:ext>
            </a:extLst>
          </p:cNvPr>
          <p:cNvGrpSpPr/>
          <p:nvPr userDrawn="1"/>
        </p:nvGrpSpPr>
        <p:grpSpPr>
          <a:xfrm>
            <a:off x="0" y="0"/>
            <a:ext cx="12192001" cy="6896702"/>
            <a:chOff x="0" y="0"/>
            <a:chExt cx="12192001" cy="6896702"/>
          </a:xfrm>
        </p:grpSpPr>
        <p:pic>
          <p:nvPicPr>
            <p:cNvPr id="16" name="Picture 15" descr="Työntekijä rakennustyömaalla mittauslaite kädessä.">
              <a:extLst>
                <a:ext uri="{FF2B5EF4-FFF2-40B4-BE49-F238E27FC236}">
                  <a16:creationId xmlns:a16="http://schemas.microsoft.com/office/drawing/2014/main" id="{EC280D72-A781-4EF6-B22B-C4B0676292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850"/>
            <a:stretch/>
          </p:blipFill>
          <p:spPr>
            <a:xfrm>
              <a:off x="1598991" y="0"/>
              <a:ext cx="10593010" cy="6858000"/>
            </a:xfrm>
            <a:prstGeom prst="rect">
              <a:avLst/>
            </a:prstGeom>
          </p:spPr>
        </p:pic>
        <p:sp>
          <p:nvSpPr>
            <p:cNvPr id="7" name="Rectangle 6">
              <a:extLst>
                <a:ext uri="{FF2B5EF4-FFF2-40B4-BE49-F238E27FC236}">
                  <a16:creationId xmlns:a16="http://schemas.microsoft.com/office/drawing/2014/main" id="{662C4F04-A2D6-49FF-87F3-18A4C18558BF}"/>
                </a:ext>
              </a:extLst>
            </p:cNvPr>
            <p:cNvSpPr/>
            <p:nvPr/>
          </p:nvSpPr>
          <p:spPr>
            <a:xfrm>
              <a:off x="0" y="0"/>
              <a:ext cx="754966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Connector 9">
              <a:extLst>
                <a:ext uri="{FF2B5EF4-FFF2-40B4-BE49-F238E27FC236}">
                  <a16:creationId xmlns:a16="http://schemas.microsoft.com/office/drawing/2014/main" id="{F3800FA7-F02D-4F26-9D23-1BD2A3622F53}"/>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766691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ema: Työturvallisuus, rakennusala, henkilönsuojaime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A3D594-4F7A-4FFD-B6DB-6D002049C817}"/>
              </a:ext>
            </a:extLst>
          </p:cNvPr>
          <p:cNvGrpSpPr/>
          <p:nvPr userDrawn="1"/>
        </p:nvGrpSpPr>
        <p:grpSpPr>
          <a:xfrm>
            <a:off x="0" y="0"/>
            <a:ext cx="12192000" cy="6896702"/>
            <a:chOff x="0" y="0"/>
            <a:chExt cx="12192000" cy="6896702"/>
          </a:xfrm>
        </p:grpSpPr>
        <p:pic>
          <p:nvPicPr>
            <p:cNvPr id="15" name="Picture 14" descr="Työntekijä rakennustyömaalla kantaa metallisia elementtejä. ">
              <a:extLst>
                <a:ext uri="{FF2B5EF4-FFF2-40B4-BE49-F238E27FC236}">
                  <a16:creationId xmlns:a16="http://schemas.microsoft.com/office/drawing/2014/main" id="{57FDDDE8-B8ED-46FF-AE20-06D92429F1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967" r="-11"/>
            <a:stretch/>
          </p:blipFill>
          <p:spPr>
            <a:xfrm>
              <a:off x="1800000" y="1"/>
              <a:ext cx="10392000" cy="6858000"/>
            </a:xfrm>
            <a:prstGeom prst="rect">
              <a:avLst/>
            </a:prstGeom>
          </p:spPr>
        </p:pic>
        <p:sp>
          <p:nvSpPr>
            <p:cNvPr id="7" name="Rectangle 6">
              <a:extLst>
                <a:ext uri="{FF2B5EF4-FFF2-40B4-BE49-F238E27FC236}">
                  <a16:creationId xmlns:a16="http://schemas.microsoft.com/office/drawing/2014/main" id="{662C4F04-A2D6-49FF-87F3-18A4C18558BF}"/>
                </a:ext>
                <a:ext uri="{C183D7F6-B498-43B3-948B-1728B52AA6E4}">
                  <adec:decorative xmlns:adec="http://schemas.microsoft.com/office/drawing/2017/decorative" val="1"/>
                </a:ext>
              </a:extLst>
            </p:cNvPr>
            <p:cNvSpPr/>
            <p:nvPr/>
          </p:nvSpPr>
          <p:spPr>
            <a:xfrm>
              <a:off x="0" y="0"/>
              <a:ext cx="754966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Connector 9">
              <a:extLst>
                <a:ext uri="{FF2B5EF4-FFF2-40B4-BE49-F238E27FC236}">
                  <a16:creationId xmlns:a16="http://schemas.microsoft.com/office/drawing/2014/main" id="{F3800FA7-F02D-4F26-9D23-1BD2A3622F53}"/>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148572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Kansilehti ESR-hankkeille">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664123-340D-4658-A455-111067B184D3}"/>
              </a:ext>
            </a:extLst>
          </p:cNvPr>
          <p:cNvSpPr>
            <a:spLocks noGrp="1"/>
          </p:cNvSpPr>
          <p:nvPr>
            <p:ph type="title" hasCustomPrompt="1"/>
          </p:nvPr>
        </p:nvSpPr>
        <p:spPr>
          <a:xfrm>
            <a:off x="1598978" y="1998703"/>
            <a:ext cx="8977745" cy="1556841"/>
          </a:xfrm>
        </p:spPr>
        <p:txBody>
          <a:bodyPr/>
          <a:lstStyle>
            <a:lvl1pPr algn="ctr">
              <a:spcAft>
                <a:spcPts val="1200"/>
              </a:spcAft>
              <a:defRPr lang="fi-FI" sz="4400" b="1" kern="1200" dirty="0">
                <a:solidFill>
                  <a:schemeClr val="accent1"/>
                </a:solidFill>
                <a:latin typeface="+mn-lt"/>
                <a:ea typeface="+mn-ea"/>
                <a:cs typeface="Segoe UI" panose="020B0502040204020203" pitchFamily="34" charset="0"/>
              </a:defRPr>
            </a:lvl1pPr>
          </a:lstStyle>
          <a:p>
            <a:r>
              <a:rPr lang="en-US" err="1"/>
              <a:t>Käytä</a:t>
            </a:r>
            <a:r>
              <a:rPr lang="en-US"/>
              <a:t> </a:t>
            </a:r>
            <a:r>
              <a:rPr lang="en-US" err="1"/>
              <a:t>tätä</a:t>
            </a:r>
            <a:r>
              <a:rPr lang="en-US"/>
              <a:t> </a:t>
            </a:r>
            <a:r>
              <a:rPr lang="en-US" err="1"/>
              <a:t>kansilehteä</a:t>
            </a:r>
            <a:r>
              <a:rPr lang="en-US"/>
              <a:t> vain ESR-</a:t>
            </a:r>
            <a:r>
              <a:rPr lang="en-US" err="1"/>
              <a:t>rahoitteisten</a:t>
            </a:r>
            <a:r>
              <a:rPr lang="en-US"/>
              <a:t> </a:t>
            </a:r>
            <a:r>
              <a:rPr lang="en-US" err="1"/>
              <a:t>hankkeiden</a:t>
            </a:r>
            <a:r>
              <a:rPr lang="en-US"/>
              <a:t> </a:t>
            </a:r>
            <a:r>
              <a:rPr lang="en-US" err="1"/>
              <a:t>esityksissä</a:t>
            </a:r>
            <a:endParaRPr lang="fi-FI"/>
          </a:p>
        </p:txBody>
      </p:sp>
      <p:sp>
        <p:nvSpPr>
          <p:cNvPr id="9" name="Subtitle 2">
            <a:extLst>
              <a:ext uri="{FF2B5EF4-FFF2-40B4-BE49-F238E27FC236}">
                <a16:creationId xmlns:a16="http://schemas.microsoft.com/office/drawing/2014/main" id="{64ABB6EB-E913-4FFA-8F7C-839E32488250}"/>
              </a:ext>
            </a:extLst>
          </p:cNvPr>
          <p:cNvSpPr>
            <a:spLocks noGrp="1"/>
          </p:cNvSpPr>
          <p:nvPr>
            <p:ph type="subTitle" idx="1" hasCustomPrompt="1"/>
          </p:nvPr>
        </p:nvSpPr>
        <p:spPr>
          <a:xfrm>
            <a:off x="1598978" y="3428234"/>
            <a:ext cx="8977744" cy="802483"/>
          </a:xfrm>
        </p:spPr>
        <p:txBody>
          <a:bodyPr anchor="b">
            <a:noAutofit/>
          </a:bodyPr>
          <a:lstStyle>
            <a:lvl1pPr marL="0" indent="0" algn="ctr">
              <a:lnSpc>
                <a:spcPct val="90000"/>
              </a:lnSpc>
              <a:buNone/>
              <a:defRPr sz="2800" b="0" spc="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Etunimi</a:t>
            </a:r>
            <a:r>
              <a:rPr lang="en-US"/>
              <a:t> </a:t>
            </a:r>
            <a:r>
              <a:rPr lang="en-US" err="1"/>
              <a:t>Sukunimi</a:t>
            </a:r>
            <a:r>
              <a:rPr lang="en-US"/>
              <a:t>, </a:t>
            </a:r>
            <a:r>
              <a:rPr lang="en-US" err="1"/>
              <a:t>titteli</a:t>
            </a:r>
            <a:r>
              <a:rPr lang="en-US"/>
              <a:t> (1 </a:t>
            </a:r>
            <a:r>
              <a:rPr lang="en-US" err="1"/>
              <a:t>riville</a:t>
            </a:r>
            <a:r>
              <a:rPr lang="en-US"/>
              <a:t>)</a:t>
            </a:r>
            <a:endParaRPr lang="fi-FI"/>
          </a:p>
        </p:txBody>
      </p:sp>
      <p:sp>
        <p:nvSpPr>
          <p:cNvPr id="10" name="Text Placeholder 5">
            <a:extLst>
              <a:ext uri="{FF2B5EF4-FFF2-40B4-BE49-F238E27FC236}">
                <a16:creationId xmlns:a16="http://schemas.microsoft.com/office/drawing/2014/main" id="{CAF022CC-4AE4-4497-B898-EEB82DFE4321}"/>
              </a:ext>
            </a:extLst>
          </p:cNvPr>
          <p:cNvSpPr>
            <a:spLocks noGrp="1"/>
          </p:cNvSpPr>
          <p:nvPr>
            <p:ph type="body" sz="quarter" idx="13" hasCustomPrompt="1"/>
          </p:nvPr>
        </p:nvSpPr>
        <p:spPr>
          <a:xfrm>
            <a:off x="1598978" y="4169904"/>
            <a:ext cx="8977742" cy="471805"/>
          </a:xfrm>
        </p:spPr>
        <p:txBody>
          <a:bodyPr anchor="b" anchorCtr="0">
            <a:noAutofit/>
          </a:bodyPr>
          <a:lstStyle>
            <a:lvl1pPr marL="0" indent="0" algn="ctr">
              <a:buNone/>
              <a:defRPr sz="2200">
                <a:solidFill>
                  <a:schemeClr val="accent1"/>
                </a:solidFill>
              </a:defRPr>
            </a:lvl1pPr>
          </a:lstStyle>
          <a:p>
            <a:r>
              <a:rPr lang="en-US" err="1"/>
              <a:t>Pääsomekanava</a:t>
            </a:r>
            <a:r>
              <a:rPr lang="en-US"/>
              <a:t> @</a:t>
            </a:r>
            <a:r>
              <a:rPr lang="en-US" err="1"/>
              <a:t>loremipsum</a:t>
            </a:r>
            <a:r>
              <a:rPr lang="en-US"/>
              <a:t> (1 </a:t>
            </a:r>
            <a:r>
              <a:rPr lang="en-US" err="1"/>
              <a:t>riville</a:t>
            </a:r>
            <a:r>
              <a:rPr lang="en-US"/>
              <a:t>)</a:t>
            </a:r>
            <a:endParaRPr lang="fi-FI"/>
          </a:p>
        </p:txBody>
      </p:sp>
      <p:sp>
        <p:nvSpPr>
          <p:cNvPr id="19" name="Rectangle 18">
            <a:extLst>
              <a:ext uri="{FF2B5EF4-FFF2-40B4-BE49-F238E27FC236}">
                <a16:creationId xmlns:a16="http://schemas.microsoft.com/office/drawing/2014/main" id="{615A16D1-FAAF-49CA-A318-53679976F84A}"/>
              </a:ext>
              <a:ext uri="{C183D7F6-B498-43B3-948B-1728B52AA6E4}">
                <adec:decorative xmlns:adec="http://schemas.microsoft.com/office/drawing/2017/decorative" val="1"/>
              </a:ext>
            </a:extLst>
          </p:cNvPr>
          <p:cNvSpPr/>
          <p:nvPr/>
        </p:nvSpPr>
        <p:spPr>
          <a:xfrm>
            <a:off x="839788" y="836613"/>
            <a:ext cx="10512425" cy="51847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14">
            <a:extLst>
              <a:ext uri="{FF2B5EF4-FFF2-40B4-BE49-F238E27FC236}">
                <a16:creationId xmlns:a16="http://schemas.microsoft.com/office/drawing/2014/main" id="{1E6B8DDB-A733-4D3C-983F-9A5322F1B47B}"/>
              </a:ext>
              <a:ext uri="{C183D7F6-B498-43B3-948B-1728B52AA6E4}">
                <adec:decorative xmlns:adec="http://schemas.microsoft.com/office/drawing/2017/decorative" val="1"/>
              </a:ext>
            </a:extLst>
          </p:cNvPr>
          <p:cNvSpPr/>
          <p:nvPr/>
        </p:nvSpPr>
        <p:spPr>
          <a:xfrm>
            <a:off x="4657165" y="643348"/>
            <a:ext cx="2882153" cy="410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Picture 1">
            <a:extLst>
              <a:ext uri="{FF2B5EF4-FFF2-40B4-BE49-F238E27FC236}">
                <a16:creationId xmlns:a16="http://schemas.microsoft.com/office/drawing/2014/main" id="{978C36BE-3CF3-445F-BF7D-A53BC25374C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56142" y="2595281"/>
            <a:ext cx="6346440" cy="4284000"/>
          </a:xfrm>
          <a:prstGeom prst="rect">
            <a:avLst/>
          </a:prstGeom>
          <a:effectLst>
            <a:outerShdw blurRad="63500" sx="102000" sy="102000" algn="ctr" rotWithShape="0">
              <a:prstClr val="black">
                <a:alpha val="40000"/>
              </a:prstClr>
            </a:outerShdw>
          </a:effectLst>
        </p:spPr>
      </p:pic>
      <p:pic>
        <p:nvPicPr>
          <p:cNvPr id="23" name="Graphic 22" descr="Työterveyslaitos">
            <a:extLst>
              <a:ext uri="{FF2B5EF4-FFF2-40B4-BE49-F238E27FC236}">
                <a16:creationId xmlns:a16="http://schemas.microsoft.com/office/drawing/2014/main" id="{CDBCD405-28EA-43A6-BC6E-05ACC603CBE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34534" y="673006"/>
            <a:ext cx="2520000" cy="347447"/>
          </a:xfrm>
          <a:prstGeom prst="rect">
            <a:avLst/>
          </a:prstGeom>
        </p:spPr>
      </p:pic>
      <p:sp>
        <p:nvSpPr>
          <p:cNvPr id="11" name="Rectangle 10">
            <a:extLst>
              <a:ext uri="{FF2B5EF4-FFF2-40B4-BE49-F238E27FC236}">
                <a16:creationId xmlns:a16="http://schemas.microsoft.com/office/drawing/2014/main" id="{BAA57DD0-E413-4182-A2D6-82FB3B99C011}"/>
              </a:ext>
              <a:ext uri="{C183D7F6-B498-43B3-948B-1728B52AA6E4}">
                <adec:decorative xmlns:adec="http://schemas.microsoft.com/office/drawing/2017/decorative" val="1"/>
              </a:ext>
            </a:extLst>
          </p:cNvPr>
          <p:cNvSpPr/>
          <p:nvPr userDrawn="1"/>
        </p:nvSpPr>
        <p:spPr>
          <a:xfrm>
            <a:off x="839788" y="836613"/>
            <a:ext cx="10512425" cy="51847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a:extLst>
              <a:ext uri="{FF2B5EF4-FFF2-40B4-BE49-F238E27FC236}">
                <a16:creationId xmlns:a16="http://schemas.microsoft.com/office/drawing/2014/main" id="{C525CE64-0074-4255-8CC9-6F9528B12D32}"/>
              </a:ext>
              <a:ext uri="{C183D7F6-B498-43B3-948B-1728B52AA6E4}">
                <adec:decorative xmlns:adec="http://schemas.microsoft.com/office/drawing/2017/decorative" val="1"/>
              </a:ext>
            </a:extLst>
          </p:cNvPr>
          <p:cNvSpPr/>
          <p:nvPr userDrawn="1"/>
        </p:nvSpPr>
        <p:spPr>
          <a:xfrm>
            <a:off x="4657165" y="643348"/>
            <a:ext cx="2882153" cy="410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6" name="Graphic 15" descr="Työterveyslaitos">
            <a:extLst>
              <a:ext uri="{FF2B5EF4-FFF2-40B4-BE49-F238E27FC236}">
                <a16:creationId xmlns:a16="http://schemas.microsoft.com/office/drawing/2014/main" id="{41248206-7242-42C9-BE23-2D08F272104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34534" y="673006"/>
            <a:ext cx="2520000" cy="347447"/>
          </a:xfrm>
          <a:prstGeom prst="rect">
            <a:avLst/>
          </a:prstGeom>
        </p:spPr>
      </p:pic>
    </p:spTree>
    <p:extLst>
      <p:ext uri="{BB962C8B-B14F-4D97-AF65-F5344CB8AC3E}">
        <p14:creationId xmlns:p14="http://schemas.microsoft.com/office/powerpoint/2010/main" val="52980373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VALMIS_taustakuva_mas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C0B07C-7754-4C49-ABCB-4CD32777A36D}"/>
              </a:ext>
            </a:extLst>
          </p:cNvPr>
          <p:cNvGrpSpPr/>
          <p:nvPr userDrawn="1"/>
        </p:nvGrpSpPr>
        <p:grpSpPr>
          <a:xfrm>
            <a:off x="0" y="1"/>
            <a:ext cx="12192000" cy="6896701"/>
            <a:chOff x="0" y="1"/>
            <a:chExt cx="12192000" cy="6896701"/>
          </a:xfrm>
        </p:grpSpPr>
        <p:pic>
          <p:nvPicPr>
            <p:cNvPr id="4" name="Picture 3">
              <a:extLst>
                <a:ext uri="{FF2B5EF4-FFF2-40B4-BE49-F238E27FC236}">
                  <a16:creationId xmlns:a16="http://schemas.microsoft.com/office/drawing/2014/main" id="{B364C99A-63F0-4423-A0CC-38D3AF8596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cxnSp>
          <p:nvCxnSpPr>
            <p:cNvPr id="11" name="Straight Connector 10">
              <a:extLst>
                <a:ext uri="{FF2B5EF4-FFF2-40B4-BE49-F238E27FC236}">
                  <a16:creationId xmlns:a16="http://schemas.microsoft.com/office/drawing/2014/main" id="{C0EECC53-C0F7-4A34-BC1A-371267F9962B}"/>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7A2255-0D63-421A-AF68-7AEA0AD11F3A}"/>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7B23DCF-4852-430F-8C78-9A1E8D26CFB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3" name="Title Placeholder 1">
            <a:extLst>
              <a:ext uri="{FF2B5EF4-FFF2-40B4-BE49-F238E27FC236}">
                <a16:creationId xmlns:a16="http://schemas.microsoft.com/office/drawing/2014/main" id="{C83FDEA8-B27C-4553-B3ED-80F3762B4BD6}"/>
              </a:ext>
            </a:extLst>
          </p:cNvPr>
          <p:cNvSpPr>
            <a:spLocks noGrp="1"/>
          </p:cNvSpPr>
          <p:nvPr>
            <p:ph type="title" hasCustomPrompt="1"/>
          </p:nvPr>
        </p:nvSpPr>
        <p:spPr>
          <a:xfrm>
            <a:off x="7695136" y="1463558"/>
            <a:ext cx="3658664" cy="2053083"/>
          </a:xfrm>
          <a:prstGeom prst="rect">
            <a:avLst/>
          </a:prstGeom>
        </p:spPr>
        <p:txBody>
          <a:bodyPr vert="horz" lIns="0" tIns="0" rIns="0" bIns="0" rtlCol="0" anchor="t" anchorCtr="0">
            <a:noAutofit/>
          </a:bodyPr>
          <a:lstStyle>
            <a:lvl1pPr algn="l">
              <a:lnSpc>
                <a:spcPct val="85000"/>
              </a:lnSpc>
              <a:defRPr sz="4000" baseline="0">
                <a:solidFill>
                  <a:schemeClr val="tx2"/>
                </a:solidFill>
              </a:defRPr>
            </a:lvl1pPr>
          </a:lstStyle>
          <a:p>
            <a:r>
              <a:rPr lang="en-US" err="1"/>
              <a:t>Tähän</a:t>
            </a:r>
            <a:r>
              <a:rPr lang="en-US"/>
              <a:t> </a:t>
            </a:r>
            <a:r>
              <a:rPr lang="en-US" err="1"/>
              <a:t>voit</a:t>
            </a:r>
            <a:r>
              <a:rPr lang="en-US"/>
              <a:t> </a:t>
            </a:r>
            <a:r>
              <a:rPr lang="en-US" err="1"/>
              <a:t>kirjoittaa</a:t>
            </a:r>
            <a:r>
              <a:rPr lang="en-US"/>
              <a:t> </a:t>
            </a:r>
            <a:r>
              <a:rPr lang="en-US" err="1"/>
              <a:t>enintään</a:t>
            </a:r>
            <a:r>
              <a:rPr lang="en-US"/>
              <a:t> 4 </a:t>
            </a:r>
            <a:r>
              <a:rPr lang="en-US" err="1"/>
              <a:t>riviä</a:t>
            </a:r>
            <a:r>
              <a:rPr lang="en-US"/>
              <a:t> </a:t>
            </a:r>
            <a:r>
              <a:rPr lang="en-US" err="1"/>
              <a:t>tekstiä</a:t>
            </a:r>
            <a:endParaRPr lang="fi-FI"/>
          </a:p>
        </p:txBody>
      </p:sp>
      <p:sp>
        <p:nvSpPr>
          <p:cNvPr id="10" name="Date Placeholder 4">
            <a:extLst>
              <a:ext uri="{FF2B5EF4-FFF2-40B4-BE49-F238E27FC236}">
                <a16:creationId xmlns:a16="http://schemas.microsoft.com/office/drawing/2014/main" id="{09FBED2C-02E5-4270-8447-E4B711C46F5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1"/>
                </a:solidFill>
                <a:latin typeface="Segoe UI Semibold" panose="020B0702040204020203" pitchFamily="34" charset="0"/>
                <a:cs typeface="Segoe UI Semibold" panose="020B0702040204020203" pitchFamily="34" charset="0"/>
              </a:defRPr>
            </a:lvl1pPr>
          </a:lstStyle>
          <a:p>
            <a:r>
              <a:rPr lang="fi-FI"/>
              <a:t>2023</a:t>
            </a:r>
          </a:p>
        </p:txBody>
      </p:sp>
      <p:sp>
        <p:nvSpPr>
          <p:cNvPr id="15" name="Footer Placeholder 6">
            <a:extLst>
              <a:ext uri="{FF2B5EF4-FFF2-40B4-BE49-F238E27FC236}">
                <a16:creationId xmlns:a16="http://schemas.microsoft.com/office/drawing/2014/main" id="{919F23B3-3701-4857-94BF-639147C6A92F}"/>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1"/>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6" name="Slide Number Placeholder 7">
            <a:extLst>
              <a:ext uri="{FF2B5EF4-FFF2-40B4-BE49-F238E27FC236}">
                <a16:creationId xmlns:a16="http://schemas.microsoft.com/office/drawing/2014/main" id="{1D435B11-DC61-43C8-ADEA-A740BF50F3DA}"/>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1"/>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617825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VALMIS_taustakuva_mas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05755B-38A6-4171-A11F-325872D15AEE}"/>
              </a:ext>
            </a:extLst>
          </p:cNvPr>
          <p:cNvGrpSpPr/>
          <p:nvPr userDrawn="1"/>
        </p:nvGrpSpPr>
        <p:grpSpPr>
          <a:xfrm>
            <a:off x="0" y="0"/>
            <a:ext cx="12192000" cy="7024293"/>
            <a:chOff x="0" y="0"/>
            <a:chExt cx="12192000" cy="7024293"/>
          </a:xfrm>
        </p:grpSpPr>
        <p:pic>
          <p:nvPicPr>
            <p:cNvPr id="4" name="Picture 3">
              <a:extLst>
                <a:ext uri="{FF2B5EF4-FFF2-40B4-BE49-F238E27FC236}">
                  <a16:creationId xmlns:a16="http://schemas.microsoft.com/office/drawing/2014/main" id="{B364C99A-63F0-4423-A0CC-38D3AF8596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7024293"/>
            </a:xfrm>
            <a:prstGeom prst="rect">
              <a:avLst/>
            </a:prstGeom>
          </p:spPr>
        </p:pic>
        <p:cxnSp>
          <p:nvCxnSpPr>
            <p:cNvPr id="11" name="Straight Connector 10">
              <a:extLst>
                <a:ext uri="{FF2B5EF4-FFF2-40B4-BE49-F238E27FC236}">
                  <a16:creationId xmlns:a16="http://schemas.microsoft.com/office/drawing/2014/main" id="{DDF3A0E2-5D39-4725-88BD-6FAF39B373D9}"/>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4345D9-B76F-4E1B-BEF2-0F4B075BDE9F}"/>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B567A201-DA80-4919-83A6-FBA0498EC23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5" name="Rectangle 4">
            <a:extLst>
              <a:ext uri="{FF2B5EF4-FFF2-40B4-BE49-F238E27FC236}">
                <a16:creationId xmlns:a16="http://schemas.microsoft.com/office/drawing/2014/main" id="{D3CD833D-06A6-4BEF-98AB-57473F93B2C5}"/>
              </a:ext>
            </a:extLst>
          </p:cNvPr>
          <p:cNvSpPr/>
          <p:nvPr userDrawn="1"/>
        </p:nvSpPr>
        <p:spPr>
          <a:xfrm>
            <a:off x="1" y="0"/>
            <a:ext cx="3380871" cy="7024292"/>
          </a:xfrm>
          <a:prstGeom prst="rect">
            <a:avLst/>
          </a:prstGeom>
          <a:gradFill flip="none" rotWithShape="1">
            <a:gsLst>
              <a:gs pos="0">
                <a:schemeClr val="bg1"/>
              </a:gs>
              <a:gs pos="100000">
                <a:schemeClr val="bg1">
                  <a:alpha val="0"/>
                </a:schemeClr>
              </a:gs>
              <a:gs pos="0">
                <a:schemeClr val="bg1">
                  <a:shade val="100000"/>
                  <a:satMod val="11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Date Placeholder 4">
            <a:extLst>
              <a:ext uri="{FF2B5EF4-FFF2-40B4-BE49-F238E27FC236}">
                <a16:creationId xmlns:a16="http://schemas.microsoft.com/office/drawing/2014/main" id="{48712DCF-C313-48B2-AA66-276DD5674AED}"/>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1"/>
                </a:solidFill>
                <a:latin typeface="Segoe UI Semibold" panose="020B0702040204020203" pitchFamily="34" charset="0"/>
                <a:cs typeface="Segoe UI Semibold" panose="020B0702040204020203" pitchFamily="34" charset="0"/>
              </a:defRPr>
            </a:lvl1pPr>
          </a:lstStyle>
          <a:p>
            <a:r>
              <a:rPr lang="fi-FI"/>
              <a:t>2023</a:t>
            </a:r>
          </a:p>
        </p:txBody>
      </p:sp>
      <p:sp>
        <p:nvSpPr>
          <p:cNvPr id="15" name="Footer Placeholder 6">
            <a:extLst>
              <a:ext uri="{FF2B5EF4-FFF2-40B4-BE49-F238E27FC236}">
                <a16:creationId xmlns:a16="http://schemas.microsoft.com/office/drawing/2014/main" id="{D2EDE817-E61E-443A-8810-9A3652ECADA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1"/>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6" name="Slide Number Placeholder 7">
            <a:extLst>
              <a:ext uri="{FF2B5EF4-FFF2-40B4-BE49-F238E27FC236}">
                <a16:creationId xmlns:a16="http://schemas.microsoft.com/office/drawing/2014/main" id="{CFEFA1C2-CCA4-4AFC-9614-12670FDF0C3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1"/>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
        <p:nvSpPr>
          <p:cNvPr id="6" name="Text Placeholder 5">
            <a:extLst>
              <a:ext uri="{FF2B5EF4-FFF2-40B4-BE49-F238E27FC236}">
                <a16:creationId xmlns:a16="http://schemas.microsoft.com/office/drawing/2014/main" id="{E6DA54F1-A95B-4E71-864D-AEC80247A8AD}"/>
              </a:ext>
            </a:extLst>
          </p:cNvPr>
          <p:cNvSpPr>
            <a:spLocks noGrp="1"/>
          </p:cNvSpPr>
          <p:nvPr>
            <p:ph type="body" sz="quarter" idx="10" hasCustomPrompt="1"/>
          </p:nvPr>
        </p:nvSpPr>
        <p:spPr>
          <a:xfrm>
            <a:off x="838200" y="2096516"/>
            <a:ext cx="3380872" cy="2054225"/>
          </a:xfrm>
        </p:spPr>
        <p:txBody>
          <a:bodyPr/>
          <a:lstStyle>
            <a:lvl1pPr marL="0" indent="0" algn="l" defTabSz="914400" rtl="0" eaLnBrk="1" latinLnBrk="0" hangingPunct="1">
              <a:lnSpc>
                <a:spcPct val="85000"/>
              </a:lnSpc>
              <a:spcBef>
                <a:spcPct val="0"/>
              </a:spcBef>
              <a:buNone/>
              <a:tabLst/>
              <a:defRPr lang="fi-FI" sz="4000" b="1" kern="1200" baseline="0" dirty="0">
                <a:solidFill>
                  <a:schemeClr val="tx2"/>
                </a:solidFill>
                <a:latin typeface="Segoe UI" panose="020B0502040204020203" pitchFamily="34" charset="0"/>
                <a:ea typeface="+mj-ea"/>
                <a:cs typeface="Segoe UI" panose="020B0502040204020203" pitchFamily="34" charset="0"/>
              </a:defRPr>
            </a:lvl1pPr>
          </a:lstStyle>
          <a:p>
            <a:r>
              <a:rPr lang="fi-FI"/>
              <a:t>Tähän voit kirjoittaa enintään 4 riviä tekstiä</a:t>
            </a:r>
          </a:p>
        </p:txBody>
      </p:sp>
    </p:spTree>
    <p:extLst>
      <p:ext uri="{BB962C8B-B14F-4D97-AF65-F5344CB8AC3E}">
        <p14:creationId xmlns:p14="http://schemas.microsoft.com/office/powerpoint/2010/main" val="3570182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VALMIS_taustakuva_mas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05755B-38A6-4171-A11F-325872D15AEE}"/>
              </a:ext>
            </a:extLst>
          </p:cNvPr>
          <p:cNvGrpSpPr/>
          <p:nvPr userDrawn="1"/>
        </p:nvGrpSpPr>
        <p:grpSpPr>
          <a:xfrm>
            <a:off x="0" y="0"/>
            <a:ext cx="12192000" cy="7024293"/>
            <a:chOff x="0" y="0"/>
            <a:chExt cx="12192000" cy="7024293"/>
          </a:xfrm>
        </p:grpSpPr>
        <p:pic>
          <p:nvPicPr>
            <p:cNvPr id="4" name="Picture 3">
              <a:extLst>
                <a:ext uri="{FF2B5EF4-FFF2-40B4-BE49-F238E27FC236}">
                  <a16:creationId xmlns:a16="http://schemas.microsoft.com/office/drawing/2014/main" id="{B364C99A-63F0-4423-A0CC-38D3AF8596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7024293"/>
            </a:xfrm>
            <a:prstGeom prst="rect">
              <a:avLst/>
            </a:prstGeom>
          </p:spPr>
        </p:pic>
        <p:cxnSp>
          <p:nvCxnSpPr>
            <p:cNvPr id="11" name="Straight Connector 10">
              <a:extLst>
                <a:ext uri="{FF2B5EF4-FFF2-40B4-BE49-F238E27FC236}">
                  <a16:creationId xmlns:a16="http://schemas.microsoft.com/office/drawing/2014/main" id="{DDF3A0E2-5D39-4725-88BD-6FAF39B373D9}"/>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4345D9-B76F-4E1B-BEF2-0F4B075BDE9F}"/>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B567A201-DA80-4919-83A6-FBA0498EC23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0" name="Date Placeholder 4">
            <a:extLst>
              <a:ext uri="{FF2B5EF4-FFF2-40B4-BE49-F238E27FC236}">
                <a16:creationId xmlns:a16="http://schemas.microsoft.com/office/drawing/2014/main" id="{48712DCF-C313-48B2-AA66-276DD5674AED}"/>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1"/>
                </a:solidFill>
                <a:latin typeface="Segoe UI Semibold" panose="020B0702040204020203" pitchFamily="34" charset="0"/>
                <a:cs typeface="Segoe UI Semibold" panose="020B0702040204020203" pitchFamily="34" charset="0"/>
              </a:defRPr>
            </a:lvl1pPr>
          </a:lstStyle>
          <a:p>
            <a:r>
              <a:rPr lang="fi-FI"/>
              <a:t>2023</a:t>
            </a:r>
          </a:p>
        </p:txBody>
      </p:sp>
      <p:sp>
        <p:nvSpPr>
          <p:cNvPr id="15" name="Footer Placeholder 6">
            <a:extLst>
              <a:ext uri="{FF2B5EF4-FFF2-40B4-BE49-F238E27FC236}">
                <a16:creationId xmlns:a16="http://schemas.microsoft.com/office/drawing/2014/main" id="{D2EDE817-E61E-443A-8810-9A3652ECADA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1"/>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6" name="Slide Number Placeholder 7">
            <a:extLst>
              <a:ext uri="{FF2B5EF4-FFF2-40B4-BE49-F238E27FC236}">
                <a16:creationId xmlns:a16="http://schemas.microsoft.com/office/drawing/2014/main" id="{CFEFA1C2-CCA4-4AFC-9614-12670FDF0C3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1"/>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
        <p:nvSpPr>
          <p:cNvPr id="5" name="Text Placeholder 4">
            <a:extLst>
              <a:ext uri="{FF2B5EF4-FFF2-40B4-BE49-F238E27FC236}">
                <a16:creationId xmlns:a16="http://schemas.microsoft.com/office/drawing/2014/main" id="{1D782F6D-F763-401A-9268-2F82F3F4F719}"/>
              </a:ext>
            </a:extLst>
          </p:cNvPr>
          <p:cNvSpPr>
            <a:spLocks noGrp="1"/>
          </p:cNvSpPr>
          <p:nvPr>
            <p:ph type="body" sz="quarter" idx="10" hasCustomPrompt="1"/>
          </p:nvPr>
        </p:nvSpPr>
        <p:spPr>
          <a:xfrm>
            <a:off x="838197" y="2366511"/>
            <a:ext cx="3263900" cy="2101850"/>
          </a:xfrm>
        </p:spPr>
        <p:txBody>
          <a:bodyPr/>
          <a:lstStyle>
            <a:lvl1pPr marL="0" indent="0">
              <a:lnSpc>
                <a:spcPct val="85000"/>
              </a:lnSpc>
              <a:spcAft>
                <a:spcPts val="0"/>
              </a:spcAft>
              <a:buNone/>
              <a:defRPr lang="fi-FI" sz="4000" b="1" kern="1200" baseline="0" dirty="0">
                <a:solidFill>
                  <a:schemeClr val="tx2"/>
                </a:solidFill>
                <a:latin typeface="Segoe UI" panose="020B0502040204020203" pitchFamily="34" charset="0"/>
                <a:ea typeface="+mj-ea"/>
                <a:cs typeface="Segoe UI" panose="020B0502040204020203" pitchFamily="34" charset="0"/>
              </a:defRPr>
            </a:lvl1pPr>
          </a:lstStyle>
          <a:p>
            <a:r>
              <a:rPr lang="fi-FI"/>
              <a:t>Tähän voit kirjoittaa enintään 4 riviä tekstiä</a:t>
            </a:r>
          </a:p>
        </p:txBody>
      </p:sp>
    </p:spTree>
    <p:extLst>
      <p:ext uri="{BB962C8B-B14F-4D97-AF65-F5344CB8AC3E}">
        <p14:creationId xmlns:p14="http://schemas.microsoft.com/office/powerpoint/2010/main" val="1816074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5_VALMIS_taustakuva_mas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ACE844-8F60-4247-8B0A-C9BDA86B8ED2}"/>
              </a:ext>
            </a:extLst>
          </p:cNvPr>
          <p:cNvGrpSpPr/>
          <p:nvPr userDrawn="1"/>
        </p:nvGrpSpPr>
        <p:grpSpPr>
          <a:xfrm>
            <a:off x="0" y="-137786"/>
            <a:ext cx="12217532" cy="7085786"/>
            <a:chOff x="0" y="-137786"/>
            <a:chExt cx="12217532" cy="7085786"/>
          </a:xfrm>
        </p:grpSpPr>
        <p:pic>
          <p:nvPicPr>
            <p:cNvPr id="4" name="Picture 3" descr="Huomioliiviin puettu henkilö käytävällä asettamassa kuulonsuojaimia korville.">
              <a:extLst>
                <a:ext uri="{FF2B5EF4-FFF2-40B4-BE49-F238E27FC236}">
                  <a16:creationId xmlns:a16="http://schemas.microsoft.com/office/drawing/2014/main" id="{B364C99A-63F0-4423-A0CC-38D3AF8596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7" b="-1"/>
            <a:stretch/>
          </p:blipFill>
          <p:spPr>
            <a:xfrm>
              <a:off x="0" y="-137786"/>
              <a:ext cx="12217532" cy="7085786"/>
            </a:xfrm>
            <a:prstGeom prst="rect">
              <a:avLst/>
            </a:prstGeom>
          </p:spPr>
        </p:pic>
        <p:cxnSp>
          <p:nvCxnSpPr>
            <p:cNvPr id="11" name="Straight Connector 10">
              <a:extLst>
                <a:ext uri="{FF2B5EF4-FFF2-40B4-BE49-F238E27FC236}">
                  <a16:creationId xmlns:a16="http://schemas.microsoft.com/office/drawing/2014/main" id="{0732266A-00FA-4077-9C87-BA27033D5BC1}"/>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7BEB07-6950-4A72-9BC4-99FFBFF1F70A}"/>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37ED48A9-6F3F-4D78-90DE-E785B8FF5CA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3" name="Title Placeholder 1">
            <a:extLst>
              <a:ext uri="{FF2B5EF4-FFF2-40B4-BE49-F238E27FC236}">
                <a16:creationId xmlns:a16="http://schemas.microsoft.com/office/drawing/2014/main" id="{C83FDEA8-B27C-4553-B3ED-80F3762B4BD6}"/>
              </a:ext>
            </a:extLst>
          </p:cNvPr>
          <p:cNvSpPr>
            <a:spLocks noGrp="1"/>
          </p:cNvSpPr>
          <p:nvPr>
            <p:ph type="title" hasCustomPrompt="1"/>
          </p:nvPr>
        </p:nvSpPr>
        <p:spPr>
          <a:xfrm>
            <a:off x="849836" y="1984217"/>
            <a:ext cx="4087924" cy="2053083"/>
          </a:xfrm>
          <a:prstGeom prst="rect">
            <a:avLst/>
          </a:prstGeom>
        </p:spPr>
        <p:txBody>
          <a:bodyPr vert="horz" lIns="0" tIns="0" rIns="0" bIns="0" rtlCol="0" anchor="t" anchorCtr="0">
            <a:noAutofit/>
          </a:bodyPr>
          <a:lstStyle>
            <a:lvl1pPr>
              <a:lnSpc>
                <a:spcPct val="85000"/>
              </a:lnSpc>
              <a:defRPr sz="4000" baseline="0">
                <a:solidFill>
                  <a:schemeClr val="tx2"/>
                </a:solidFill>
              </a:defRPr>
            </a:lvl1pPr>
          </a:lstStyle>
          <a:p>
            <a:r>
              <a:rPr lang="en-US" err="1"/>
              <a:t>Tähän</a:t>
            </a:r>
            <a:r>
              <a:rPr lang="en-US"/>
              <a:t> </a:t>
            </a:r>
            <a:r>
              <a:rPr lang="en-US" err="1"/>
              <a:t>voit</a:t>
            </a:r>
            <a:r>
              <a:rPr lang="en-US"/>
              <a:t> </a:t>
            </a:r>
            <a:r>
              <a:rPr lang="en-US" err="1"/>
              <a:t>kirjoittaa</a:t>
            </a:r>
            <a:r>
              <a:rPr lang="en-US"/>
              <a:t> </a:t>
            </a:r>
            <a:r>
              <a:rPr lang="en-US" err="1"/>
              <a:t>enintään</a:t>
            </a:r>
            <a:r>
              <a:rPr lang="en-US"/>
              <a:t> 4 </a:t>
            </a:r>
            <a:r>
              <a:rPr lang="en-US" err="1"/>
              <a:t>riviä</a:t>
            </a:r>
            <a:r>
              <a:rPr lang="en-US"/>
              <a:t> </a:t>
            </a:r>
            <a:r>
              <a:rPr lang="en-US" err="1"/>
              <a:t>tekstiä</a:t>
            </a:r>
            <a:endParaRPr lang="fi-FI"/>
          </a:p>
        </p:txBody>
      </p:sp>
      <p:sp>
        <p:nvSpPr>
          <p:cNvPr id="10" name="Date Placeholder 4">
            <a:extLst>
              <a:ext uri="{FF2B5EF4-FFF2-40B4-BE49-F238E27FC236}">
                <a16:creationId xmlns:a16="http://schemas.microsoft.com/office/drawing/2014/main" id="{F3D9798A-253D-46C9-9795-00107916A1B7}"/>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1"/>
                </a:solidFill>
                <a:latin typeface="Segoe UI Semibold" panose="020B0702040204020203" pitchFamily="34" charset="0"/>
                <a:cs typeface="Segoe UI Semibold" panose="020B0702040204020203" pitchFamily="34" charset="0"/>
              </a:defRPr>
            </a:lvl1pPr>
          </a:lstStyle>
          <a:p>
            <a:r>
              <a:rPr lang="fi-FI"/>
              <a:t>2023</a:t>
            </a:r>
          </a:p>
        </p:txBody>
      </p:sp>
      <p:sp>
        <p:nvSpPr>
          <p:cNvPr id="15" name="Footer Placeholder 6">
            <a:extLst>
              <a:ext uri="{FF2B5EF4-FFF2-40B4-BE49-F238E27FC236}">
                <a16:creationId xmlns:a16="http://schemas.microsoft.com/office/drawing/2014/main" id="{57497505-C087-46E1-A241-AA7789678351}"/>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1"/>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6" name="Slide Number Placeholder 7">
            <a:extLst>
              <a:ext uri="{FF2B5EF4-FFF2-40B4-BE49-F238E27FC236}">
                <a16:creationId xmlns:a16="http://schemas.microsoft.com/office/drawing/2014/main" id="{CF13E26C-91C5-405D-9EC7-270D6F97F93A}"/>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1"/>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211636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opetussivu sininen">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73114" y="1736726"/>
            <a:ext cx="8642840" cy="1823188"/>
          </a:xfrm>
        </p:spPr>
        <p:txBody>
          <a:bodyPr anchor="b" anchorCtr="0">
            <a:noAutofit/>
          </a:bodyPr>
          <a:lstStyle>
            <a:lvl1pPr algn="ctr">
              <a:lnSpc>
                <a:spcPct val="85000"/>
              </a:lnSpc>
              <a:defRPr sz="4400" b="1" i="0" spc="0">
                <a:solidFill>
                  <a:schemeClr val="accent1"/>
                </a:solidFill>
                <a:latin typeface="+mn-lt"/>
                <a:cs typeface="Segoe UI Light" panose="020B0502040204020203" pitchFamily="34" charset="0"/>
              </a:defRPr>
            </a:lvl1pPr>
          </a:lstStyle>
          <a:p>
            <a:r>
              <a:rPr lang="en-US" err="1"/>
              <a:t>Tärkein</a:t>
            </a:r>
            <a:r>
              <a:rPr lang="en-US"/>
              <a:t> </a:t>
            </a:r>
            <a:r>
              <a:rPr lang="en-US" err="1"/>
              <a:t>viestisi</a:t>
            </a:r>
            <a:r>
              <a:rPr lang="en-US"/>
              <a:t> </a:t>
            </a:r>
            <a:r>
              <a:rPr lang="en-US" err="1"/>
              <a:t>hyvin</a:t>
            </a:r>
            <a:r>
              <a:rPr lang="en-US"/>
              <a:t> </a:t>
            </a:r>
            <a:r>
              <a:rPr lang="en-US" err="1"/>
              <a:t>kiteytettynä</a:t>
            </a:r>
            <a:r>
              <a:rPr lang="en-US"/>
              <a:t> tai </a:t>
            </a:r>
            <a:r>
              <a:rPr lang="en-US" err="1"/>
              <a:t>pelkkä</a:t>
            </a:r>
            <a:r>
              <a:rPr lang="en-US"/>
              <a:t> </a:t>
            </a:r>
            <a:r>
              <a:rPr lang="en-US" err="1"/>
              <a:t>kaunis</a:t>
            </a:r>
            <a:r>
              <a:rPr lang="en-US"/>
              <a:t> KIITOS!</a:t>
            </a:r>
            <a:endParaRPr lang="fi-FI"/>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3742669"/>
            <a:ext cx="8642840" cy="471805"/>
          </a:xfrm>
        </p:spPr>
        <p:txBody>
          <a:bodyPr anchor="b" anchorCtr="0">
            <a:noAutofit/>
          </a:bodyPr>
          <a:lstStyle>
            <a:lvl1pPr marL="0" indent="0" algn="ctr">
              <a:buNone/>
              <a:defRPr sz="2200">
                <a:solidFill>
                  <a:schemeClr val="accent1"/>
                </a:solidFill>
              </a:defRPr>
            </a:lvl1pPr>
          </a:lstStyle>
          <a:p>
            <a:r>
              <a:rPr lang="en-US"/>
              <a:t>@</a:t>
            </a:r>
            <a:r>
              <a:rPr lang="en-US" err="1"/>
              <a:t>millänimellälöytääsomesta</a:t>
            </a:r>
            <a:endParaRPr lang="fi-FI"/>
          </a:p>
        </p:txBody>
      </p:sp>
      <p:sp>
        <p:nvSpPr>
          <p:cNvPr id="15" name="Subtitle 8" descr="Verkkosivuosoite ttl.fi">
            <a:extLst>
              <a:ext uri="{FF2B5EF4-FFF2-40B4-BE49-F238E27FC236}">
                <a16:creationId xmlns:a16="http://schemas.microsoft.com/office/drawing/2014/main" id="{C6824AFB-6E6B-44D6-923B-A1588F05EC6C}"/>
              </a:ext>
            </a:extLst>
          </p:cNvPr>
          <p:cNvSpPr txBox="1">
            <a:spLocks/>
          </p:cNvSpPr>
          <p:nvPr/>
        </p:nvSpPr>
        <p:spPr>
          <a:xfrm>
            <a:off x="2350346" y="5386868"/>
            <a:ext cx="431635" cy="550038"/>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a:solidFill>
                  <a:schemeClr val="tx1"/>
                </a:solidFill>
                <a:latin typeface="Segoe UI" panose="020B0502040204020203" pitchFamily="34" charset="0"/>
              </a:rPr>
              <a:t>ttl.fi</a:t>
            </a:r>
          </a:p>
        </p:txBody>
      </p:sp>
      <p:sp>
        <p:nvSpPr>
          <p:cNvPr id="11" name="Rectangle 10" descr="Twitter-tilit @tyoterveys ja @fioh">
            <a:extLst>
              <a:ext uri="{FF2B5EF4-FFF2-40B4-BE49-F238E27FC236}">
                <a16:creationId xmlns:a16="http://schemas.microsoft.com/office/drawing/2014/main" id="{D625063E-969A-43EC-91EF-C1F067627F19}"/>
              </a:ext>
            </a:extLst>
          </p:cNvPr>
          <p:cNvSpPr/>
          <p:nvPr/>
        </p:nvSpPr>
        <p:spPr>
          <a:xfrm>
            <a:off x="3099668" y="5396393"/>
            <a:ext cx="1127439" cy="430887"/>
          </a:xfrm>
          <a:prstGeom prst="rect">
            <a:avLst/>
          </a:prstGeom>
        </p:spPr>
        <p:txBody>
          <a:bodyPr wrap="square" lIns="0" tIns="0" rIns="0" bIns="0">
            <a:spAutoFit/>
          </a:bodyPr>
          <a:lstStyle/>
          <a:p>
            <a:pPr algn="ctr">
              <a:spcBef>
                <a:spcPts val="0"/>
              </a:spcBef>
            </a:pPr>
            <a:r>
              <a:rPr lang="fi-FI" sz="1400" b="0" spc="0">
                <a:solidFill>
                  <a:schemeClr val="tx1"/>
                </a:solidFill>
                <a:latin typeface="Segoe UI" panose="020B0502040204020203" pitchFamily="34" charset="0"/>
                <a:cs typeface="Segoe UI" panose="020B0502040204020203" pitchFamily="34" charset="0"/>
              </a:rPr>
              <a:t>@</a:t>
            </a:r>
            <a:r>
              <a:rPr lang="fi-FI" sz="1400" b="0" spc="0" err="1">
                <a:solidFill>
                  <a:schemeClr val="tx1"/>
                </a:solidFill>
                <a:latin typeface="Segoe UI" panose="020B0502040204020203" pitchFamily="34" charset="0"/>
                <a:cs typeface="Segoe UI" panose="020B0502040204020203" pitchFamily="34" charset="0"/>
              </a:rPr>
              <a:t>tyoterveys</a:t>
            </a:r>
            <a:endParaRPr lang="fi-FI" sz="1400" b="0" spc="0">
              <a:solidFill>
                <a:schemeClr val="tx1"/>
              </a:solidFill>
              <a:latin typeface="Segoe UI" panose="020B0502040204020203" pitchFamily="34" charset="0"/>
              <a:cs typeface="Segoe UI" panose="020B0502040204020203" pitchFamily="34" charset="0"/>
            </a:endParaRPr>
          </a:p>
          <a:p>
            <a:pPr algn="ctr">
              <a:spcBef>
                <a:spcPts val="0"/>
              </a:spcBef>
            </a:pPr>
            <a:r>
              <a:rPr lang="fi-FI" sz="1400" b="0" spc="0">
                <a:solidFill>
                  <a:schemeClr val="tx1"/>
                </a:solidFill>
                <a:latin typeface="Segoe UI" panose="020B0502040204020203" pitchFamily="34" charset="0"/>
                <a:cs typeface="Segoe UI" panose="020B0502040204020203" pitchFamily="34" charset="0"/>
              </a:rPr>
              <a:t>@</a:t>
            </a:r>
            <a:r>
              <a:rPr lang="fi-FI" sz="1400" b="0" spc="0" err="1">
                <a:solidFill>
                  <a:schemeClr val="tx1"/>
                </a:solidFill>
                <a:latin typeface="Segoe UI" panose="020B0502040204020203" pitchFamily="34" charset="0"/>
                <a:cs typeface="Segoe UI" panose="020B0502040204020203" pitchFamily="34" charset="0"/>
              </a:rPr>
              <a:t>fioh</a:t>
            </a:r>
            <a:endParaRPr lang="fi-FI" sz="1400" b="0" spc="0">
              <a:solidFill>
                <a:schemeClr val="tx1"/>
              </a:solidFill>
              <a:latin typeface="Segoe UI" panose="020B0502040204020203" pitchFamily="34" charset="0"/>
              <a:cs typeface="Segoe UI" panose="020B0502040204020203" pitchFamily="34" charset="0"/>
            </a:endParaRPr>
          </a:p>
        </p:txBody>
      </p:sp>
      <p:sp>
        <p:nvSpPr>
          <p:cNvPr id="16" name="Subtitle 8" descr="Facebook: tyoterveyslaitos">
            <a:extLst>
              <a:ext uri="{FF2B5EF4-FFF2-40B4-BE49-F238E27FC236}">
                <a16:creationId xmlns:a16="http://schemas.microsoft.com/office/drawing/2014/main" id="{BDC2C32F-F7D3-4E73-B993-FC8012D6658C}"/>
              </a:ext>
            </a:extLst>
          </p:cNvPr>
          <p:cNvSpPr txBox="1">
            <a:spLocks/>
          </p:cNvSpPr>
          <p:nvPr/>
        </p:nvSpPr>
        <p:spPr>
          <a:xfrm>
            <a:off x="4544795" y="5375492"/>
            <a:ext cx="1274610" cy="550038"/>
          </a:xfrm>
          <a:prstGeom prst="rect">
            <a:avLst/>
          </a:prstGeom>
        </p:spPr>
        <p:txBody>
          <a:bodyPr vert="horz" lIns="0" tIns="45720" rIns="0" bIns="0" rtlCol="0" anchor="t" anchorCtr="0">
            <a:noAutofit/>
          </a:bodyPr>
          <a:lstStyle>
            <a:lvl1pPr marL="0" indent="0" algn="l" defTabSz="914400" rtl="0" eaLnBrk="1" latinLnBrk="0" hangingPunct="1">
              <a:lnSpc>
                <a:spcPct val="90000"/>
              </a:lnSpc>
              <a:spcBef>
                <a:spcPts val="0"/>
              </a:spcBef>
              <a:spcAft>
                <a:spcPts val="1600"/>
              </a:spcAft>
              <a:buFont typeface="Arial" panose="020B0604020202020204" pitchFamily="34" charset="0"/>
              <a:buNone/>
              <a:defRPr sz="2400" b="0" kern="1200">
                <a:solidFill>
                  <a:schemeClr val="bg1"/>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000" kern="1200">
                <a:solidFill>
                  <a:schemeClr val="tx1">
                    <a:lumMod val="65000"/>
                    <a:lumOff val="35000"/>
                  </a:schemeClr>
                </a:solidFill>
                <a:latin typeface="+mn-lt"/>
                <a:ea typeface="+mn-ea"/>
                <a:cs typeface="Segoe UI" panose="020B0502040204020203" pitchFamily="34" charset="0"/>
              </a:defRPr>
            </a:lvl2pPr>
            <a:lvl3pPr marL="720000" indent="-228600" algn="l" defTabSz="914400" rtl="0" eaLnBrk="1" latinLnBrk="0" hangingPunct="1">
              <a:lnSpc>
                <a:spcPct val="90000"/>
              </a:lnSpc>
              <a:spcBef>
                <a:spcPts val="0"/>
              </a:spcBef>
              <a:spcAft>
                <a:spcPts val="1600"/>
              </a:spcAft>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972000" indent="-228600" algn="l" defTabSz="914400" rtl="0" eaLnBrk="1" latinLnBrk="0" hangingPunct="1">
              <a:lnSpc>
                <a:spcPct val="90000"/>
              </a:lnSpc>
              <a:spcBef>
                <a:spcPts val="0"/>
              </a:spcBef>
              <a:spcAft>
                <a:spcPts val="1600"/>
              </a:spcAft>
              <a:buFont typeface="Arial" panose="020B0604020202020204" pitchFamily="34" charset="0"/>
              <a:buChar char="•"/>
              <a:defRPr sz="16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1224000" indent="-228600" algn="l" defTabSz="914400" rtl="0" eaLnBrk="1" latinLnBrk="0" hangingPunct="1">
              <a:lnSpc>
                <a:spcPct val="90000"/>
              </a:lnSpc>
              <a:spcBef>
                <a:spcPts val="0"/>
              </a:spcBef>
              <a:spcAft>
                <a:spcPts val="1800"/>
              </a:spcAft>
              <a:buFont typeface="Arial" panose="020B0604020202020204" pitchFamily="34" charset="0"/>
              <a:buChar char="•"/>
              <a:defRPr sz="1600" kern="1200">
                <a:solidFill>
                  <a:schemeClr val="tx1">
                    <a:lumMod val="75000"/>
                    <a:lumOff val="2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400" b="0" spc="0" err="1">
                <a:solidFill>
                  <a:schemeClr val="tx1"/>
                </a:solidFill>
              </a:rPr>
              <a:t>tyoterveyslaitos</a:t>
            </a:r>
            <a:endParaRPr lang="fi-FI" sz="1400" b="0" spc="0">
              <a:solidFill>
                <a:schemeClr val="tx1"/>
              </a:solidFill>
            </a:endParaRPr>
          </a:p>
        </p:txBody>
      </p:sp>
      <p:sp>
        <p:nvSpPr>
          <p:cNvPr id="13" name="Subtitle 8" descr="Instagram: tyoterveys">
            <a:extLst>
              <a:ext uri="{FF2B5EF4-FFF2-40B4-BE49-F238E27FC236}">
                <a16:creationId xmlns:a16="http://schemas.microsoft.com/office/drawing/2014/main" id="{A7D99E37-FD3E-40AD-B9C2-71EE1A5E0A48}"/>
              </a:ext>
            </a:extLst>
          </p:cNvPr>
          <p:cNvSpPr txBox="1">
            <a:spLocks/>
          </p:cNvSpPr>
          <p:nvPr/>
        </p:nvSpPr>
        <p:spPr>
          <a:xfrm>
            <a:off x="6137093" y="5386868"/>
            <a:ext cx="902129" cy="541276"/>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err="1">
                <a:solidFill>
                  <a:schemeClr val="tx1"/>
                </a:solidFill>
                <a:latin typeface="Segoe UI" panose="020B0502040204020203" pitchFamily="34" charset="0"/>
              </a:rPr>
              <a:t>tyoterveys</a:t>
            </a:r>
            <a:endParaRPr lang="fi-FI" sz="1400" b="0" spc="0">
              <a:solidFill>
                <a:schemeClr val="tx1"/>
              </a:solidFill>
              <a:latin typeface="Segoe UI" panose="020B0502040204020203" pitchFamily="34" charset="0"/>
            </a:endParaRPr>
          </a:p>
        </p:txBody>
      </p:sp>
      <p:sp>
        <p:nvSpPr>
          <p:cNvPr id="12" name="Subtitle 8" descr="YouTube: Tyoterveyslaitos">
            <a:extLst>
              <a:ext uri="{FF2B5EF4-FFF2-40B4-BE49-F238E27FC236}">
                <a16:creationId xmlns:a16="http://schemas.microsoft.com/office/drawing/2014/main" id="{C0B3B4CF-0155-4569-AD6B-52013C2F0707}"/>
              </a:ext>
            </a:extLst>
          </p:cNvPr>
          <p:cNvSpPr txBox="1">
            <a:spLocks/>
          </p:cNvSpPr>
          <p:nvPr/>
        </p:nvSpPr>
        <p:spPr>
          <a:xfrm>
            <a:off x="7356910" y="5386868"/>
            <a:ext cx="1274610" cy="549742"/>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err="1">
                <a:solidFill>
                  <a:schemeClr val="tx1"/>
                </a:solidFill>
                <a:latin typeface="Segoe UI" panose="020B0502040204020203" pitchFamily="34" charset="0"/>
              </a:rPr>
              <a:t>Tyoterveyslaitos</a:t>
            </a:r>
            <a:endParaRPr lang="fi-FI" sz="1400" b="0" spc="0">
              <a:solidFill>
                <a:schemeClr val="tx1"/>
              </a:solidFill>
              <a:latin typeface="Segoe UI" panose="020B0502040204020203" pitchFamily="34" charset="0"/>
            </a:endParaRPr>
          </a:p>
        </p:txBody>
      </p:sp>
      <p:sp>
        <p:nvSpPr>
          <p:cNvPr id="4" name="Rectangle 3">
            <a:extLst>
              <a:ext uri="{FF2B5EF4-FFF2-40B4-BE49-F238E27FC236}">
                <a16:creationId xmlns:a16="http://schemas.microsoft.com/office/drawing/2014/main" id="{D0EAF27D-2807-47D9-BB1A-2097B4E876EC}"/>
              </a:ext>
              <a:ext uri="{C183D7F6-B498-43B3-948B-1728B52AA6E4}">
                <adec:decorative xmlns:adec="http://schemas.microsoft.com/office/drawing/2017/decorative" val="1"/>
              </a:ext>
            </a:extLst>
          </p:cNvPr>
          <p:cNvSpPr/>
          <p:nvPr/>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1BA3B657-F64D-4FF7-BDE7-E9D34A702845}"/>
              </a:ext>
              <a:ext uri="{C183D7F6-B498-43B3-948B-1728B52AA6E4}">
                <adec:decorative xmlns:adec="http://schemas.microsoft.com/office/drawing/2017/decorative" val="1"/>
              </a:ext>
            </a:extLst>
          </p:cNvPr>
          <p:cNvSpPr/>
          <p:nvPr/>
        </p:nvSpPr>
        <p:spPr>
          <a:xfrm>
            <a:off x="8649325" y="3559913"/>
            <a:ext cx="3542676" cy="33430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Graphic 4">
            <a:extLst>
              <a:ext uri="{FF2B5EF4-FFF2-40B4-BE49-F238E27FC236}">
                <a16:creationId xmlns:a16="http://schemas.microsoft.com/office/drawing/2014/main" id="{AD2FEB0A-B3AF-41F9-BD28-02B4985E074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sp>
        <p:nvSpPr>
          <p:cNvPr id="24" name="Rectangle 23">
            <a:extLst>
              <a:ext uri="{FF2B5EF4-FFF2-40B4-BE49-F238E27FC236}">
                <a16:creationId xmlns:a16="http://schemas.microsoft.com/office/drawing/2014/main" id="{54B672A5-FCD9-4450-BCA6-FBF85EB284F8}"/>
              </a:ext>
              <a:ext uri="{C183D7F6-B498-43B3-948B-1728B52AA6E4}">
                <adec:decorative xmlns:adec="http://schemas.microsoft.com/office/drawing/2017/decorative" val="1"/>
              </a:ext>
            </a:extLst>
          </p:cNvPr>
          <p:cNvSpPr/>
          <p:nvPr/>
        </p:nvSpPr>
        <p:spPr>
          <a:xfrm>
            <a:off x="4657165" y="643348"/>
            <a:ext cx="2882153" cy="410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6" name="Graphic 25">
            <a:extLst>
              <a:ext uri="{FF2B5EF4-FFF2-40B4-BE49-F238E27FC236}">
                <a16:creationId xmlns:a16="http://schemas.microsoft.com/office/drawing/2014/main" id="{E1CED565-6BE2-494C-B3B7-E6D7250D605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70780" y="4973155"/>
            <a:ext cx="467749" cy="328936"/>
          </a:xfrm>
          <a:prstGeom prst="rect">
            <a:avLst/>
          </a:prstGeom>
        </p:spPr>
      </p:pic>
      <p:grpSp>
        <p:nvGrpSpPr>
          <p:cNvPr id="34" name="Group 33">
            <a:extLst>
              <a:ext uri="{FF2B5EF4-FFF2-40B4-BE49-F238E27FC236}">
                <a16:creationId xmlns:a16="http://schemas.microsoft.com/office/drawing/2014/main" id="{E5DFEA60-8DD1-4CB3-A45C-C6869BC24EA2}"/>
              </a:ext>
              <a:ext uri="{C183D7F6-B498-43B3-948B-1728B52AA6E4}">
                <adec:decorative xmlns:adec="http://schemas.microsoft.com/office/drawing/2017/decorative" val="1"/>
              </a:ext>
            </a:extLst>
          </p:cNvPr>
          <p:cNvGrpSpPr/>
          <p:nvPr/>
        </p:nvGrpSpPr>
        <p:grpSpPr>
          <a:xfrm>
            <a:off x="2350561" y="4886360"/>
            <a:ext cx="4441682" cy="431420"/>
            <a:chOff x="1032691" y="5104231"/>
            <a:chExt cx="5754311" cy="558915"/>
          </a:xfrm>
        </p:grpSpPr>
        <p:pic>
          <p:nvPicPr>
            <p:cNvPr id="37" name="Picture 36">
              <a:hlinkClick r:id="rId6"/>
              <a:extLst>
                <a:ext uri="{FF2B5EF4-FFF2-40B4-BE49-F238E27FC236}">
                  <a16:creationId xmlns:a16="http://schemas.microsoft.com/office/drawing/2014/main" id="{21F4A1BD-250A-4195-883C-0E8ED268AD7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10851" y="5170062"/>
              <a:ext cx="476151" cy="476150"/>
            </a:xfrm>
            <a:prstGeom prst="rect">
              <a:avLst/>
            </a:prstGeom>
          </p:spPr>
        </p:pic>
        <p:pic>
          <p:nvPicPr>
            <p:cNvPr id="38" name="Picture 37">
              <a:hlinkClick r:id="rId8"/>
              <a:extLst>
                <a:ext uri="{FF2B5EF4-FFF2-40B4-BE49-F238E27FC236}">
                  <a16:creationId xmlns:a16="http://schemas.microsoft.com/office/drawing/2014/main" id="{A9DDB296-9914-4812-843D-16A3C0C7A8A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95747" y="5170013"/>
              <a:ext cx="476250" cy="476250"/>
            </a:xfrm>
            <a:prstGeom prst="rect">
              <a:avLst/>
            </a:prstGeom>
          </p:spPr>
        </p:pic>
        <p:pic>
          <p:nvPicPr>
            <p:cNvPr id="39" name="Picture 38">
              <a:hlinkClick r:id="rId10"/>
              <a:extLst>
                <a:ext uri="{FF2B5EF4-FFF2-40B4-BE49-F238E27FC236}">
                  <a16:creationId xmlns:a16="http://schemas.microsoft.com/office/drawing/2014/main" id="{A876D62B-17DD-4839-ADB0-1215C3EA4C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568196" y="5168666"/>
              <a:ext cx="588698" cy="478941"/>
            </a:xfrm>
            <a:prstGeom prst="rect">
              <a:avLst/>
            </a:prstGeom>
          </p:spPr>
        </p:pic>
        <p:pic>
          <p:nvPicPr>
            <p:cNvPr id="40" name="Picture 39">
              <a:hlinkClick r:id="rId12"/>
              <a:extLst>
                <a:ext uri="{FF2B5EF4-FFF2-40B4-BE49-F238E27FC236}">
                  <a16:creationId xmlns:a16="http://schemas.microsoft.com/office/drawing/2014/main" id="{C8BE3762-1FB9-4E7B-A44E-FE884377E26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32691" y="5104231"/>
              <a:ext cx="558915" cy="558915"/>
            </a:xfrm>
            <a:prstGeom prst="rect">
              <a:avLst/>
            </a:prstGeom>
          </p:spPr>
        </p:pic>
      </p:grpSp>
      <p:pic>
        <p:nvPicPr>
          <p:cNvPr id="25" name="Graphic 24">
            <a:extLst>
              <a:ext uri="{FF2B5EF4-FFF2-40B4-BE49-F238E27FC236}">
                <a16:creationId xmlns:a16="http://schemas.microsoft.com/office/drawing/2014/main" id="{4103E258-EAC9-4F62-A0A3-AA6511A59D83}"/>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834534" y="673006"/>
            <a:ext cx="2520000" cy="347447"/>
          </a:xfrm>
          <a:prstGeom prst="rect">
            <a:avLst/>
          </a:prstGeom>
        </p:spPr>
      </p:pic>
      <p:sp>
        <p:nvSpPr>
          <p:cNvPr id="20" name="Rectangle 19">
            <a:extLst>
              <a:ext uri="{FF2B5EF4-FFF2-40B4-BE49-F238E27FC236}">
                <a16:creationId xmlns:a16="http://schemas.microsoft.com/office/drawing/2014/main" id="{36A1F487-CA45-4CE7-909B-B6B2BE426742}"/>
              </a:ext>
              <a:ext uri="{C183D7F6-B498-43B3-948B-1728B52AA6E4}">
                <adec:decorative xmlns:adec="http://schemas.microsoft.com/office/drawing/2017/decorative" val="1"/>
              </a:ext>
            </a:extLst>
          </p:cNvPr>
          <p:cNvSpPr/>
          <p:nvPr userDrawn="1"/>
        </p:nvSpPr>
        <p:spPr>
          <a:xfrm>
            <a:off x="8649325" y="3559913"/>
            <a:ext cx="3542676" cy="33430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Graphic 20">
            <a:extLst>
              <a:ext uri="{FF2B5EF4-FFF2-40B4-BE49-F238E27FC236}">
                <a16:creationId xmlns:a16="http://schemas.microsoft.com/office/drawing/2014/main" id="{5C98A90C-198C-42EB-94DA-9C33F42AFDC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pic>
        <p:nvPicPr>
          <p:cNvPr id="22" name="Graphic 21">
            <a:extLst>
              <a:ext uri="{FF2B5EF4-FFF2-40B4-BE49-F238E27FC236}">
                <a16:creationId xmlns:a16="http://schemas.microsoft.com/office/drawing/2014/main" id="{56EDD0C1-E28E-483C-902E-2145D04B2EA6}"/>
              </a:ext>
              <a:ext uri="{C183D7F6-B498-43B3-948B-1728B52AA6E4}">
                <adec:decorative xmlns:adec="http://schemas.microsoft.com/office/drawing/2017/decorative" val="1"/>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834534" y="673006"/>
            <a:ext cx="2520000" cy="347447"/>
          </a:xfrm>
          <a:prstGeom prst="rect">
            <a:avLst/>
          </a:prstGeom>
        </p:spPr>
      </p:pic>
    </p:spTree>
    <p:extLst>
      <p:ext uri="{BB962C8B-B14F-4D97-AF65-F5344CB8AC3E}">
        <p14:creationId xmlns:p14="http://schemas.microsoft.com/office/powerpoint/2010/main" val="32809945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opetussivu valkoinen">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73114" y="1791179"/>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err="1"/>
              <a:t>Tärkein</a:t>
            </a:r>
            <a:r>
              <a:rPr lang="en-US"/>
              <a:t> </a:t>
            </a:r>
            <a:r>
              <a:rPr lang="en-US" err="1"/>
              <a:t>viestisi</a:t>
            </a:r>
            <a:r>
              <a:rPr lang="en-US"/>
              <a:t> </a:t>
            </a:r>
            <a:r>
              <a:rPr lang="en-US" err="1"/>
              <a:t>hyvin</a:t>
            </a:r>
            <a:r>
              <a:rPr lang="en-US"/>
              <a:t> </a:t>
            </a:r>
            <a:r>
              <a:rPr lang="en-US" err="1"/>
              <a:t>kiteytettynä</a:t>
            </a:r>
            <a:r>
              <a:rPr lang="en-US"/>
              <a:t> tai </a:t>
            </a:r>
            <a:r>
              <a:rPr lang="en-US" err="1"/>
              <a:t>pelkkä</a:t>
            </a:r>
            <a:r>
              <a:rPr lang="en-US"/>
              <a:t> </a:t>
            </a:r>
            <a:r>
              <a:rPr lang="en-US" err="1"/>
              <a:t>kaunis</a:t>
            </a:r>
            <a:r>
              <a:rPr lang="en-US"/>
              <a:t> KIITOS!</a:t>
            </a:r>
            <a:endParaRPr lang="fi-FI"/>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3732620"/>
            <a:ext cx="8642840" cy="471805"/>
          </a:xfrm>
        </p:spPr>
        <p:txBody>
          <a:bodyPr anchor="b" anchorCtr="0">
            <a:noAutofit/>
          </a:bodyPr>
          <a:lstStyle>
            <a:lvl1pPr marL="0" indent="0" algn="ctr">
              <a:buNone/>
              <a:defRPr sz="2200">
                <a:solidFill>
                  <a:schemeClr val="tx2"/>
                </a:solidFill>
              </a:defRPr>
            </a:lvl1pPr>
          </a:lstStyle>
          <a:p>
            <a:r>
              <a:rPr lang="en-US"/>
              <a:t>@</a:t>
            </a:r>
            <a:r>
              <a:rPr lang="en-US" err="1"/>
              <a:t>millänimellälöytääsomesta</a:t>
            </a:r>
            <a:endParaRPr lang="fi-FI"/>
          </a:p>
        </p:txBody>
      </p:sp>
      <p:sp>
        <p:nvSpPr>
          <p:cNvPr id="18" name="Subtitle 8" descr="Verkko-osoite ttl.fi">
            <a:extLst>
              <a:ext uri="{FF2B5EF4-FFF2-40B4-BE49-F238E27FC236}">
                <a16:creationId xmlns:a16="http://schemas.microsoft.com/office/drawing/2014/main" id="{74857E02-F87D-40B8-9E2A-7542E7B8D0C6}"/>
              </a:ext>
            </a:extLst>
          </p:cNvPr>
          <p:cNvSpPr txBox="1">
            <a:spLocks/>
          </p:cNvSpPr>
          <p:nvPr/>
        </p:nvSpPr>
        <p:spPr>
          <a:xfrm>
            <a:off x="2350346" y="5386868"/>
            <a:ext cx="431635" cy="550038"/>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a:solidFill>
                  <a:schemeClr val="tx2"/>
                </a:solidFill>
                <a:latin typeface="Segoe UI" panose="020B0502040204020203" pitchFamily="34" charset="0"/>
              </a:rPr>
              <a:t>ttl.fi</a:t>
            </a:r>
          </a:p>
        </p:txBody>
      </p:sp>
      <p:sp>
        <p:nvSpPr>
          <p:cNvPr id="14" name="Rectangle 13" descr="Twitter-tilit: @tyoterveys ja @fioh">
            <a:extLst>
              <a:ext uri="{FF2B5EF4-FFF2-40B4-BE49-F238E27FC236}">
                <a16:creationId xmlns:a16="http://schemas.microsoft.com/office/drawing/2014/main" id="{822A6404-E1D1-4416-89B0-B8E73A56A260}"/>
              </a:ext>
            </a:extLst>
          </p:cNvPr>
          <p:cNvSpPr/>
          <p:nvPr/>
        </p:nvSpPr>
        <p:spPr>
          <a:xfrm>
            <a:off x="3099668" y="5396393"/>
            <a:ext cx="1127439" cy="430887"/>
          </a:xfrm>
          <a:prstGeom prst="rect">
            <a:avLst/>
          </a:prstGeom>
        </p:spPr>
        <p:txBody>
          <a:bodyPr wrap="square" lIns="0" tIns="0" rIns="0" bIns="0">
            <a:spAutoFit/>
          </a:bodyPr>
          <a:lstStyle/>
          <a:p>
            <a:pPr algn="ctr">
              <a:spcBef>
                <a:spcPts val="0"/>
              </a:spcBef>
            </a:pPr>
            <a:r>
              <a:rPr lang="fi-FI" sz="1400" b="0" spc="0">
                <a:solidFill>
                  <a:schemeClr val="tx2"/>
                </a:solidFill>
                <a:latin typeface="Segoe UI" panose="020B0502040204020203" pitchFamily="34" charset="0"/>
                <a:cs typeface="Segoe UI" panose="020B0502040204020203" pitchFamily="34" charset="0"/>
              </a:rPr>
              <a:t>@</a:t>
            </a:r>
            <a:r>
              <a:rPr lang="fi-FI" sz="1400" b="0" spc="0" err="1">
                <a:solidFill>
                  <a:schemeClr val="tx2"/>
                </a:solidFill>
                <a:latin typeface="Segoe UI" panose="020B0502040204020203" pitchFamily="34" charset="0"/>
                <a:cs typeface="Segoe UI" panose="020B0502040204020203" pitchFamily="34" charset="0"/>
              </a:rPr>
              <a:t>tyoterveys</a:t>
            </a:r>
            <a:endParaRPr lang="fi-FI" sz="1400" b="0" spc="0">
              <a:solidFill>
                <a:schemeClr val="tx2"/>
              </a:solidFill>
              <a:latin typeface="Segoe UI" panose="020B0502040204020203" pitchFamily="34" charset="0"/>
              <a:cs typeface="Segoe UI" panose="020B0502040204020203" pitchFamily="34" charset="0"/>
            </a:endParaRPr>
          </a:p>
          <a:p>
            <a:pPr algn="ctr">
              <a:spcBef>
                <a:spcPts val="0"/>
              </a:spcBef>
            </a:pPr>
            <a:r>
              <a:rPr lang="fi-FI" sz="1400" b="0" spc="0">
                <a:solidFill>
                  <a:schemeClr val="tx2"/>
                </a:solidFill>
                <a:latin typeface="Segoe UI" panose="020B0502040204020203" pitchFamily="34" charset="0"/>
                <a:cs typeface="Segoe UI" panose="020B0502040204020203" pitchFamily="34" charset="0"/>
              </a:rPr>
              <a:t>@</a:t>
            </a:r>
            <a:r>
              <a:rPr lang="fi-FI" sz="1400" b="0" spc="0" err="1">
                <a:solidFill>
                  <a:schemeClr val="tx2"/>
                </a:solidFill>
                <a:latin typeface="Segoe UI" panose="020B0502040204020203" pitchFamily="34" charset="0"/>
                <a:cs typeface="Segoe UI" panose="020B0502040204020203" pitchFamily="34" charset="0"/>
              </a:rPr>
              <a:t>fioh</a:t>
            </a:r>
            <a:endParaRPr lang="fi-FI" sz="1400" b="0" spc="0">
              <a:solidFill>
                <a:schemeClr val="tx2"/>
              </a:solidFill>
              <a:latin typeface="Segoe UI" panose="020B0502040204020203" pitchFamily="34" charset="0"/>
              <a:cs typeface="Segoe UI" panose="020B0502040204020203" pitchFamily="34" charset="0"/>
            </a:endParaRPr>
          </a:p>
        </p:txBody>
      </p:sp>
      <p:sp>
        <p:nvSpPr>
          <p:cNvPr id="19" name="Subtitle 8" descr="Facebook: tyoterveyslaitos">
            <a:extLst>
              <a:ext uri="{FF2B5EF4-FFF2-40B4-BE49-F238E27FC236}">
                <a16:creationId xmlns:a16="http://schemas.microsoft.com/office/drawing/2014/main" id="{2EF92C35-B94F-4678-BAEB-51FADD602F7E}"/>
              </a:ext>
            </a:extLst>
          </p:cNvPr>
          <p:cNvSpPr txBox="1">
            <a:spLocks/>
          </p:cNvSpPr>
          <p:nvPr/>
        </p:nvSpPr>
        <p:spPr>
          <a:xfrm>
            <a:off x="4544795" y="5375492"/>
            <a:ext cx="1274610" cy="550038"/>
          </a:xfrm>
          <a:prstGeom prst="rect">
            <a:avLst/>
          </a:prstGeom>
        </p:spPr>
        <p:txBody>
          <a:bodyPr vert="horz" lIns="0" tIns="45720" rIns="0" bIns="0" rtlCol="0" anchor="t" anchorCtr="0">
            <a:noAutofit/>
          </a:bodyPr>
          <a:lstStyle>
            <a:lvl1pPr marL="0" indent="0" algn="l" defTabSz="914400" rtl="0" eaLnBrk="1" latinLnBrk="0" hangingPunct="1">
              <a:lnSpc>
                <a:spcPct val="90000"/>
              </a:lnSpc>
              <a:spcBef>
                <a:spcPts val="0"/>
              </a:spcBef>
              <a:spcAft>
                <a:spcPts val="1600"/>
              </a:spcAft>
              <a:buFont typeface="Arial" panose="020B0604020202020204" pitchFamily="34" charset="0"/>
              <a:buNone/>
              <a:defRPr sz="2400" b="0" kern="1200">
                <a:solidFill>
                  <a:schemeClr val="bg1"/>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000" kern="1200">
                <a:solidFill>
                  <a:schemeClr val="tx1">
                    <a:lumMod val="65000"/>
                    <a:lumOff val="35000"/>
                  </a:schemeClr>
                </a:solidFill>
                <a:latin typeface="+mn-lt"/>
                <a:ea typeface="+mn-ea"/>
                <a:cs typeface="Segoe UI" panose="020B0502040204020203" pitchFamily="34" charset="0"/>
              </a:defRPr>
            </a:lvl2pPr>
            <a:lvl3pPr marL="720000" indent="-228600" algn="l" defTabSz="914400" rtl="0" eaLnBrk="1" latinLnBrk="0" hangingPunct="1">
              <a:lnSpc>
                <a:spcPct val="90000"/>
              </a:lnSpc>
              <a:spcBef>
                <a:spcPts val="0"/>
              </a:spcBef>
              <a:spcAft>
                <a:spcPts val="1600"/>
              </a:spcAft>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972000" indent="-228600" algn="l" defTabSz="914400" rtl="0" eaLnBrk="1" latinLnBrk="0" hangingPunct="1">
              <a:lnSpc>
                <a:spcPct val="90000"/>
              </a:lnSpc>
              <a:spcBef>
                <a:spcPts val="0"/>
              </a:spcBef>
              <a:spcAft>
                <a:spcPts val="1600"/>
              </a:spcAft>
              <a:buFont typeface="Arial" panose="020B0604020202020204" pitchFamily="34" charset="0"/>
              <a:buChar char="•"/>
              <a:defRPr sz="16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1224000" indent="-228600" algn="l" defTabSz="914400" rtl="0" eaLnBrk="1" latinLnBrk="0" hangingPunct="1">
              <a:lnSpc>
                <a:spcPct val="90000"/>
              </a:lnSpc>
              <a:spcBef>
                <a:spcPts val="0"/>
              </a:spcBef>
              <a:spcAft>
                <a:spcPts val="1800"/>
              </a:spcAft>
              <a:buFont typeface="Arial" panose="020B0604020202020204" pitchFamily="34" charset="0"/>
              <a:buChar char="•"/>
              <a:defRPr sz="1600" kern="1200">
                <a:solidFill>
                  <a:schemeClr val="tx1">
                    <a:lumMod val="75000"/>
                    <a:lumOff val="2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400" b="0" spc="0" err="1">
                <a:solidFill>
                  <a:schemeClr val="tx2"/>
                </a:solidFill>
              </a:rPr>
              <a:t>tyoterveyslaitos</a:t>
            </a:r>
            <a:endParaRPr lang="fi-FI" sz="1400" b="0" spc="0">
              <a:solidFill>
                <a:schemeClr val="tx2"/>
              </a:solidFill>
            </a:endParaRPr>
          </a:p>
        </p:txBody>
      </p:sp>
      <p:sp>
        <p:nvSpPr>
          <p:cNvPr id="16" name="Subtitle 8" descr="Instagram: tyoterveys">
            <a:extLst>
              <a:ext uri="{FF2B5EF4-FFF2-40B4-BE49-F238E27FC236}">
                <a16:creationId xmlns:a16="http://schemas.microsoft.com/office/drawing/2014/main" id="{15208476-5B58-4F87-8327-442FEB8A1CC2}"/>
              </a:ext>
            </a:extLst>
          </p:cNvPr>
          <p:cNvSpPr txBox="1">
            <a:spLocks/>
          </p:cNvSpPr>
          <p:nvPr/>
        </p:nvSpPr>
        <p:spPr>
          <a:xfrm>
            <a:off x="6137093" y="5386868"/>
            <a:ext cx="902129" cy="541276"/>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err="1">
                <a:solidFill>
                  <a:schemeClr val="tx2"/>
                </a:solidFill>
                <a:latin typeface="Segoe UI" panose="020B0502040204020203" pitchFamily="34" charset="0"/>
              </a:rPr>
              <a:t>tyoterveys</a:t>
            </a:r>
            <a:endParaRPr lang="fi-FI" sz="1400" b="0" spc="0">
              <a:solidFill>
                <a:schemeClr val="tx2"/>
              </a:solidFill>
              <a:latin typeface="Segoe UI" panose="020B0502040204020203" pitchFamily="34" charset="0"/>
            </a:endParaRPr>
          </a:p>
        </p:txBody>
      </p:sp>
      <p:sp>
        <p:nvSpPr>
          <p:cNvPr id="15" name="Subtitle 8" descr="YouTube: Tyoterveyslaitos">
            <a:extLst>
              <a:ext uri="{FF2B5EF4-FFF2-40B4-BE49-F238E27FC236}">
                <a16:creationId xmlns:a16="http://schemas.microsoft.com/office/drawing/2014/main" id="{6940C869-33C9-455E-A0C8-005239529785}"/>
              </a:ext>
            </a:extLst>
          </p:cNvPr>
          <p:cNvSpPr txBox="1">
            <a:spLocks/>
          </p:cNvSpPr>
          <p:nvPr/>
        </p:nvSpPr>
        <p:spPr>
          <a:xfrm>
            <a:off x="7356910" y="5386868"/>
            <a:ext cx="1274610" cy="549742"/>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err="1">
                <a:solidFill>
                  <a:schemeClr val="tx2"/>
                </a:solidFill>
                <a:latin typeface="Segoe UI" panose="020B0502040204020203" pitchFamily="34" charset="0"/>
              </a:rPr>
              <a:t>Tyoterveyslaitos</a:t>
            </a:r>
            <a:endParaRPr lang="fi-FI" sz="1400" b="0" spc="0">
              <a:solidFill>
                <a:schemeClr val="tx2"/>
              </a:solidFill>
              <a:latin typeface="Segoe UI" panose="020B0502040204020203" pitchFamily="34" charset="0"/>
            </a:endParaRPr>
          </a:p>
        </p:txBody>
      </p:sp>
      <p:sp>
        <p:nvSpPr>
          <p:cNvPr id="32" name="Rectangle 31">
            <a:extLst>
              <a:ext uri="{FF2B5EF4-FFF2-40B4-BE49-F238E27FC236}">
                <a16:creationId xmlns:a16="http://schemas.microsoft.com/office/drawing/2014/main" id="{B6E6751F-2D76-4FBC-802D-7861EB7CDAD0}"/>
              </a:ext>
              <a:ext uri="{C183D7F6-B498-43B3-948B-1728B52AA6E4}">
                <adec:decorative xmlns:adec="http://schemas.microsoft.com/office/drawing/2017/decorative" val="1"/>
              </a:ext>
            </a:extLst>
          </p:cNvPr>
          <p:cNvSpPr/>
          <p:nvPr/>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40327CE-2779-44AD-8216-B99BBD0B97EE}"/>
              </a:ext>
              <a:ext uri="{C183D7F6-B498-43B3-948B-1728B52AA6E4}">
                <adec:decorative xmlns:adec="http://schemas.microsoft.com/office/drawing/2017/decorative" val="1"/>
              </a:ext>
            </a:extLst>
          </p:cNvPr>
          <p:cNvSpPr/>
          <p:nvPr/>
        </p:nvSpPr>
        <p:spPr>
          <a:xfrm>
            <a:off x="8649325" y="3559913"/>
            <a:ext cx="3542676" cy="33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7" name="Graphic 26">
            <a:extLst>
              <a:ext uri="{FF2B5EF4-FFF2-40B4-BE49-F238E27FC236}">
                <a16:creationId xmlns:a16="http://schemas.microsoft.com/office/drawing/2014/main" id="{603BA59B-C7C7-436D-98D7-C8DC7140E59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62613" y="3515113"/>
            <a:ext cx="6879600" cy="4278532"/>
          </a:xfrm>
          <a:prstGeom prst="rect">
            <a:avLst/>
          </a:prstGeom>
        </p:spPr>
      </p:pic>
      <p:sp>
        <p:nvSpPr>
          <p:cNvPr id="11" name="Rectangle 10">
            <a:extLst>
              <a:ext uri="{FF2B5EF4-FFF2-40B4-BE49-F238E27FC236}">
                <a16:creationId xmlns:a16="http://schemas.microsoft.com/office/drawing/2014/main" id="{FB56DDF6-24C9-4FA5-9092-48729FE5F021}"/>
              </a:ext>
              <a:ext uri="{C183D7F6-B498-43B3-948B-1728B52AA6E4}">
                <adec:decorative xmlns:adec="http://schemas.microsoft.com/office/drawing/2017/decorative" val="1"/>
              </a:ext>
            </a:extLst>
          </p:cNvPr>
          <p:cNvSpPr/>
          <p:nvPr/>
        </p:nvSpPr>
        <p:spPr>
          <a:xfrm>
            <a:off x="4657165" y="643348"/>
            <a:ext cx="2882153" cy="41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Oval 27">
            <a:extLst>
              <a:ext uri="{FF2B5EF4-FFF2-40B4-BE49-F238E27FC236}">
                <a16:creationId xmlns:a16="http://schemas.microsoft.com/office/drawing/2014/main" id="{34D36CA6-B581-4869-84C3-D15557408EAD}"/>
              </a:ext>
              <a:ext uri="{C183D7F6-B498-43B3-948B-1728B52AA6E4}">
                <adec:decorative xmlns:adec="http://schemas.microsoft.com/office/drawing/2017/decorative" val="1"/>
              </a:ext>
            </a:extLst>
          </p:cNvPr>
          <p:cNvSpPr/>
          <p:nvPr/>
        </p:nvSpPr>
        <p:spPr>
          <a:xfrm>
            <a:off x="3401712"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Oval 28">
            <a:extLst>
              <a:ext uri="{FF2B5EF4-FFF2-40B4-BE49-F238E27FC236}">
                <a16:creationId xmlns:a16="http://schemas.microsoft.com/office/drawing/2014/main" id="{4E9D0EFE-81CD-4B1F-8AF7-D42CBCACD215}"/>
              </a:ext>
              <a:ext uri="{C183D7F6-B498-43B3-948B-1728B52AA6E4}">
                <adec:decorative xmlns:adec="http://schemas.microsoft.com/office/drawing/2017/decorative" val="1"/>
              </a:ext>
            </a:extLst>
          </p:cNvPr>
          <p:cNvSpPr/>
          <p:nvPr/>
        </p:nvSpPr>
        <p:spPr>
          <a:xfrm>
            <a:off x="4920423"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Oval 29">
            <a:extLst>
              <a:ext uri="{FF2B5EF4-FFF2-40B4-BE49-F238E27FC236}">
                <a16:creationId xmlns:a16="http://schemas.microsoft.com/office/drawing/2014/main" id="{5BD579AE-AE13-44EF-AB9E-394592E76F14}"/>
              </a:ext>
              <a:ext uri="{C183D7F6-B498-43B3-948B-1728B52AA6E4}">
                <adec:decorative xmlns:adec="http://schemas.microsoft.com/office/drawing/2017/decorative" val="1"/>
              </a:ext>
            </a:extLst>
          </p:cNvPr>
          <p:cNvSpPr/>
          <p:nvPr/>
        </p:nvSpPr>
        <p:spPr>
          <a:xfrm>
            <a:off x="6326480"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Oval 30">
            <a:extLst>
              <a:ext uri="{FF2B5EF4-FFF2-40B4-BE49-F238E27FC236}">
                <a16:creationId xmlns:a16="http://schemas.microsoft.com/office/drawing/2014/main" id="{32BA6DB6-B666-495B-BA3A-2748E673451B}"/>
              </a:ext>
              <a:ext uri="{C183D7F6-B498-43B3-948B-1728B52AA6E4}">
                <adec:decorative xmlns:adec="http://schemas.microsoft.com/office/drawing/2017/decorative" val="1"/>
              </a:ext>
            </a:extLst>
          </p:cNvPr>
          <p:cNvSpPr/>
          <p:nvPr/>
        </p:nvSpPr>
        <p:spPr>
          <a:xfrm>
            <a:off x="7697467"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FD785AF0-635B-4B1D-9981-1E17515E67AF}"/>
              </a:ext>
              <a:ext uri="{C183D7F6-B498-43B3-948B-1728B52AA6E4}">
                <adec:decorative xmlns:adec="http://schemas.microsoft.com/office/drawing/2017/decorative" val="1"/>
              </a:ext>
            </a:extLst>
          </p:cNvPr>
          <p:cNvSpPr/>
          <p:nvPr/>
        </p:nvSpPr>
        <p:spPr>
          <a:xfrm>
            <a:off x="2303251"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Picture 19">
            <a:hlinkClick r:id="rId4"/>
            <a:extLst>
              <a:ext uri="{FF2B5EF4-FFF2-40B4-BE49-F238E27FC236}">
                <a16:creationId xmlns:a16="http://schemas.microsoft.com/office/drawing/2014/main" id="{F746FFB3-5EE7-44F3-BC89-127BCF1373C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0586" y="4973914"/>
            <a:ext cx="288000" cy="288000"/>
          </a:xfrm>
          <a:prstGeom prst="rect">
            <a:avLst/>
          </a:prstGeom>
        </p:spPr>
      </p:pic>
      <p:pic>
        <p:nvPicPr>
          <p:cNvPr id="21" name="Picture 20">
            <a:hlinkClick r:id="rId6"/>
            <a:extLst>
              <a:ext uri="{FF2B5EF4-FFF2-40B4-BE49-F238E27FC236}">
                <a16:creationId xmlns:a16="http://schemas.microsoft.com/office/drawing/2014/main" id="{9C4E4EF3-EFC7-436E-864D-CE0B4F814C3F}"/>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40138" y="4965288"/>
            <a:ext cx="288000" cy="288000"/>
          </a:xfrm>
          <a:prstGeom prst="rect">
            <a:avLst/>
          </a:prstGeom>
        </p:spPr>
      </p:pic>
      <p:pic>
        <p:nvPicPr>
          <p:cNvPr id="22" name="Picture 21">
            <a:hlinkClick r:id="rId8"/>
            <a:extLst>
              <a:ext uri="{FF2B5EF4-FFF2-40B4-BE49-F238E27FC236}">
                <a16:creationId xmlns:a16="http://schemas.microsoft.com/office/drawing/2014/main" id="{FEE9B284-A03C-44C9-BE24-505BB5EB93BB}"/>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69812" y="4965288"/>
            <a:ext cx="396000" cy="322169"/>
          </a:xfrm>
          <a:prstGeom prst="rect">
            <a:avLst/>
          </a:prstGeom>
        </p:spPr>
      </p:pic>
      <p:pic>
        <p:nvPicPr>
          <p:cNvPr id="24" name="Picture 23">
            <a:hlinkClick r:id="rId10"/>
            <a:extLst>
              <a:ext uri="{FF2B5EF4-FFF2-40B4-BE49-F238E27FC236}">
                <a16:creationId xmlns:a16="http://schemas.microsoft.com/office/drawing/2014/main" id="{EC8B3A94-65EE-479A-A481-791A22098E4E}"/>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77919" y="4917874"/>
            <a:ext cx="367261" cy="367261"/>
          </a:xfrm>
          <a:prstGeom prst="rect">
            <a:avLst/>
          </a:prstGeom>
        </p:spPr>
      </p:pic>
      <p:pic>
        <p:nvPicPr>
          <p:cNvPr id="7" name="Graphic 6">
            <a:extLst>
              <a:ext uri="{FF2B5EF4-FFF2-40B4-BE49-F238E27FC236}">
                <a16:creationId xmlns:a16="http://schemas.microsoft.com/office/drawing/2014/main" id="{BE1C0BC2-59E2-464E-96E3-A84CC59D2AD2}"/>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779970" y="4983288"/>
            <a:ext cx="358345" cy="252000"/>
          </a:xfrm>
          <a:prstGeom prst="rect">
            <a:avLst/>
          </a:prstGeom>
        </p:spPr>
      </p:pic>
      <p:pic>
        <p:nvPicPr>
          <p:cNvPr id="12" name="Graphic 11">
            <a:extLst>
              <a:ext uri="{FF2B5EF4-FFF2-40B4-BE49-F238E27FC236}">
                <a16:creationId xmlns:a16="http://schemas.microsoft.com/office/drawing/2014/main" id="{50700333-0915-4B9F-9387-A9281AB62B82}"/>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834534" y="673006"/>
            <a:ext cx="2520000" cy="347447"/>
          </a:xfrm>
          <a:prstGeom prst="rect">
            <a:avLst/>
          </a:prstGeom>
        </p:spPr>
      </p:pic>
    </p:spTree>
    <p:extLst>
      <p:ext uri="{BB962C8B-B14F-4D97-AF65-F5344CB8AC3E}">
        <p14:creationId xmlns:p14="http://schemas.microsoft.com/office/powerpoint/2010/main" val="167511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Lopetussivu turkoo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73114" y="1791179"/>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err="1"/>
              <a:t>Tärkein</a:t>
            </a:r>
            <a:r>
              <a:rPr lang="en-US"/>
              <a:t> </a:t>
            </a:r>
            <a:r>
              <a:rPr lang="en-US" err="1"/>
              <a:t>viestisi</a:t>
            </a:r>
            <a:r>
              <a:rPr lang="en-US"/>
              <a:t> </a:t>
            </a:r>
            <a:r>
              <a:rPr lang="en-US" err="1"/>
              <a:t>hyvin</a:t>
            </a:r>
            <a:r>
              <a:rPr lang="en-US"/>
              <a:t> </a:t>
            </a:r>
            <a:r>
              <a:rPr lang="en-US" err="1"/>
              <a:t>kiteytettynä</a:t>
            </a:r>
            <a:r>
              <a:rPr lang="en-US"/>
              <a:t> tai </a:t>
            </a:r>
            <a:r>
              <a:rPr lang="en-US" err="1"/>
              <a:t>pelkkä</a:t>
            </a:r>
            <a:r>
              <a:rPr lang="en-US"/>
              <a:t> </a:t>
            </a:r>
            <a:r>
              <a:rPr lang="en-US" err="1"/>
              <a:t>kaunis</a:t>
            </a:r>
            <a:r>
              <a:rPr lang="en-US"/>
              <a:t> KIITOS!</a:t>
            </a:r>
            <a:endParaRPr lang="fi-FI"/>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3732620"/>
            <a:ext cx="8642840" cy="471805"/>
          </a:xfrm>
        </p:spPr>
        <p:txBody>
          <a:bodyPr anchor="b" anchorCtr="0">
            <a:noAutofit/>
          </a:bodyPr>
          <a:lstStyle>
            <a:lvl1pPr marL="0" indent="0" algn="ctr">
              <a:buNone/>
              <a:defRPr sz="2200">
                <a:solidFill>
                  <a:schemeClr val="tx2"/>
                </a:solidFill>
              </a:defRPr>
            </a:lvl1pPr>
          </a:lstStyle>
          <a:p>
            <a:r>
              <a:rPr lang="en-US"/>
              <a:t>@</a:t>
            </a:r>
            <a:r>
              <a:rPr lang="en-US" err="1"/>
              <a:t>millänimellälöytääsomesta</a:t>
            </a:r>
            <a:endParaRPr lang="fi-FI"/>
          </a:p>
        </p:txBody>
      </p:sp>
      <p:sp>
        <p:nvSpPr>
          <p:cNvPr id="17" name="Subtitle 8" descr="Verkko-osoite ttl.fi">
            <a:extLst>
              <a:ext uri="{FF2B5EF4-FFF2-40B4-BE49-F238E27FC236}">
                <a16:creationId xmlns:a16="http://schemas.microsoft.com/office/drawing/2014/main" id="{7356190F-F6C6-4A46-B3DB-02CBD1AD8196}"/>
              </a:ext>
            </a:extLst>
          </p:cNvPr>
          <p:cNvSpPr txBox="1">
            <a:spLocks/>
          </p:cNvSpPr>
          <p:nvPr userDrawn="1"/>
        </p:nvSpPr>
        <p:spPr>
          <a:xfrm>
            <a:off x="2350346" y="5386868"/>
            <a:ext cx="431635" cy="550038"/>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a:solidFill>
                  <a:schemeClr val="tx2"/>
                </a:solidFill>
                <a:latin typeface="Segoe UI" panose="020B0502040204020203" pitchFamily="34" charset="0"/>
              </a:rPr>
              <a:t>ttl.fi</a:t>
            </a:r>
          </a:p>
        </p:txBody>
      </p:sp>
      <p:sp>
        <p:nvSpPr>
          <p:cNvPr id="14" name="Rectangle 13" descr="Twitter-tilit: @tyoterveys ja @fioh">
            <a:extLst>
              <a:ext uri="{FF2B5EF4-FFF2-40B4-BE49-F238E27FC236}">
                <a16:creationId xmlns:a16="http://schemas.microsoft.com/office/drawing/2014/main" id="{E2A82F4E-0085-4E1E-8CA1-E7ADF5862C1E}"/>
              </a:ext>
            </a:extLst>
          </p:cNvPr>
          <p:cNvSpPr/>
          <p:nvPr userDrawn="1"/>
        </p:nvSpPr>
        <p:spPr>
          <a:xfrm>
            <a:off x="3099668" y="5396393"/>
            <a:ext cx="1127439" cy="430887"/>
          </a:xfrm>
          <a:prstGeom prst="rect">
            <a:avLst/>
          </a:prstGeom>
        </p:spPr>
        <p:txBody>
          <a:bodyPr wrap="square" lIns="0" tIns="0" rIns="0" bIns="0">
            <a:spAutoFit/>
          </a:bodyPr>
          <a:lstStyle/>
          <a:p>
            <a:pPr algn="ctr">
              <a:spcBef>
                <a:spcPts val="0"/>
              </a:spcBef>
            </a:pPr>
            <a:r>
              <a:rPr lang="fi-FI" sz="1400" b="0" spc="0">
                <a:solidFill>
                  <a:schemeClr val="tx2"/>
                </a:solidFill>
                <a:latin typeface="Segoe UI" panose="020B0502040204020203" pitchFamily="34" charset="0"/>
                <a:cs typeface="Segoe UI" panose="020B0502040204020203" pitchFamily="34" charset="0"/>
              </a:rPr>
              <a:t>@</a:t>
            </a:r>
            <a:r>
              <a:rPr lang="fi-FI" sz="1400" b="0" spc="0" err="1">
                <a:solidFill>
                  <a:schemeClr val="tx2"/>
                </a:solidFill>
                <a:latin typeface="Segoe UI" panose="020B0502040204020203" pitchFamily="34" charset="0"/>
                <a:cs typeface="Segoe UI" panose="020B0502040204020203" pitchFamily="34" charset="0"/>
              </a:rPr>
              <a:t>tyoterveys</a:t>
            </a:r>
            <a:endParaRPr lang="fi-FI" sz="1400" b="0" spc="0">
              <a:solidFill>
                <a:schemeClr val="tx2"/>
              </a:solidFill>
              <a:latin typeface="Segoe UI" panose="020B0502040204020203" pitchFamily="34" charset="0"/>
              <a:cs typeface="Segoe UI" panose="020B0502040204020203" pitchFamily="34" charset="0"/>
            </a:endParaRPr>
          </a:p>
          <a:p>
            <a:pPr algn="ctr">
              <a:spcBef>
                <a:spcPts val="0"/>
              </a:spcBef>
            </a:pPr>
            <a:r>
              <a:rPr lang="fi-FI" sz="1400" b="0" spc="0">
                <a:solidFill>
                  <a:schemeClr val="tx2"/>
                </a:solidFill>
                <a:latin typeface="Segoe UI" panose="020B0502040204020203" pitchFamily="34" charset="0"/>
                <a:cs typeface="Segoe UI" panose="020B0502040204020203" pitchFamily="34" charset="0"/>
              </a:rPr>
              <a:t>@</a:t>
            </a:r>
            <a:r>
              <a:rPr lang="fi-FI" sz="1400" b="0" spc="0" err="1">
                <a:solidFill>
                  <a:schemeClr val="tx2"/>
                </a:solidFill>
                <a:latin typeface="Segoe UI" panose="020B0502040204020203" pitchFamily="34" charset="0"/>
                <a:cs typeface="Segoe UI" panose="020B0502040204020203" pitchFamily="34" charset="0"/>
              </a:rPr>
              <a:t>fioh</a:t>
            </a:r>
            <a:endParaRPr lang="fi-FI" sz="1400" b="0" spc="0">
              <a:solidFill>
                <a:schemeClr val="tx2"/>
              </a:solidFill>
              <a:latin typeface="Segoe UI" panose="020B0502040204020203" pitchFamily="34" charset="0"/>
              <a:cs typeface="Segoe UI" panose="020B0502040204020203" pitchFamily="34" charset="0"/>
            </a:endParaRPr>
          </a:p>
        </p:txBody>
      </p:sp>
      <p:sp>
        <p:nvSpPr>
          <p:cNvPr id="18" name="Subtitle 8" descr="Facebook: tyoterveyslaitos">
            <a:extLst>
              <a:ext uri="{FF2B5EF4-FFF2-40B4-BE49-F238E27FC236}">
                <a16:creationId xmlns:a16="http://schemas.microsoft.com/office/drawing/2014/main" id="{AE910CA3-2BE9-4B2C-857F-0A0E6446C46D}"/>
              </a:ext>
            </a:extLst>
          </p:cNvPr>
          <p:cNvSpPr txBox="1">
            <a:spLocks/>
          </p:cNvSpPr>
          <p:nvPr userDrawn="1"/>
        </p:nvSpPr>
        <p:spPr>
          <a:xfrm>
            <a:off x="4544795" y="5375492"/>
            <a:ext cx="1274610" cy="550038"/>
          </a:xfrm>
          <a:prstGeom prst="rect">
            <a:avLst/>
          </a:prstGeom>
        </p:spPr>
        <p:txBody>
          <a:bodyPr vert="horz" lIns="0" tIns="45720" rIns="0" bIns="0" rtlCol="0" anchor="t" anchorCtr="0">
            <a:noAutofit/>
          </a:bodyPr>
          <a:lstStyle>
            <a:lvl1pPr marL="0" indent="0" algn="l" defTabSz="914400" rtl="0" eaLnBrk="1" latinLnBrk="0" hangingPunct="1">
              <a:lnSpc>
                <a:spcPct val="90000"/>
              </a:lnSpc>
              <a:spcBef>
                <a:spcPts val="0"/>
              </a:spcBef>
              <a:spcAft>
                <a:spcPts val="1600"/>
              </a:spcAft>
              <a:buFont typeface="Arial" panose="020B0604020202020204" pitchFamily="34" charset="0"/>
              <a:buNone/>
              <a:defRPr sz="2400" b="0" kern="1200">
                <a:solidFill>
                  <a:schemeClr val="bg1"/>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000" kern="1200">
                <a:solidFill>
                  <a:schemeClr val="tx1">
                    <a:lumMod val="65000"/>
                    <a:lumOff val="35000"/>
                  </a:schemeClr>
                </a:solidFill>
                <a:latin typeface="+mn-lt"/>
                <a:ea typeface="+mn-ea"/>
                <a:cs typeface="Segoe UI" panose="020B0502040204020203" pitchFamily="34" charset="0"/>
              </a:defRPr>
            </a:lvl2pPr>
            <a:lvl3pPr marL="720000" indent="-228600" algn="l" defTabSz="914400" rtl="0" eaLnBrk="1" latinLnBrk="0" hangingPunct="1">
              <a:lnSpc>
                <a:spcPct val="90000"/>
              </a:lnSpc>
              <a:spcBef>
                <a:spcPts val="0"/>
              </a:spcBef>
              <a:spcAft>
                <a:spcPts val="1600"/>
              </a:spcAft>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972000" indent="-228600" algn="l" defTabSz="914400" rtl="0" eaLnBrk="1" latinLnBrk="0" hangingPunct="1">
              <a:lnSpc>
                <a:spcPct val="90000"/>
              </a:lnSpc>
              <a:spcBef>
                <a:spcPts val="0"/>
              </a:spcBef>
              <a:spcAft>
                <a:spcPts val="1600"/>
              </a:spcAft>
              <a:buFont typeface="Arial" panose="020B0604020202020204" pitchFamily="34" charset="0"/>
              <a:buChar char="•"/>
              <a:defRPr sz="16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1224000" indent="-228600" algn="l" defTabSz="914400" rtl="0" eaLnBrk="1" latinLnBrk="0" hangingPunct="1">
              <a:lnSpc>
                <a:spcPct val="90000"/>
              </a:lnSpc>
              <a:spcBef>
                <a:spcPts val="0"/>
              </a:spcBef>
              <a:spcAft>
                <a:spcPts val="1800"/>
              </a:spcAft>
              <a:buFont typeface="Arial" panose="020B0604020202020204" pitchFamily="34" charset="0"/>
              <a:buChar char="•"/>
              <a:defRPr sz="1600" kern="1200">
                <a:solidFill>
                  <a:schemeClr val="tx1">
                    <a:lumMod val="75000"/>
                    <a:lumOff val="2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400" b="0" spc="0" err="1">
                <a:solidFill>
                  <a:schemeClr val="tx2"/>
                </a:solidFill>
              </a:rPr>
              <a:t>tyoterveyslaitos</a:t>
            </a:r>
            <a:endParaRPr lang="fi-FI" sz="1400" b="0" spc="0">
              <a:solidFill>
                <a:schemeClr val="tx2"/>
              </a:solidFill>
            </a:endParaRPr>
          </a:p>
        </p:txBody>
      </p:sp>
      <p:sp>
        <p:nvSpPr>
          <p:cNvPr id="16" name="Subtitle 8" descr="Instagram: tyoterveys">
            <a:extLst>
              <a:ext uri="{FF2B5EF4-FFF2-40B4-BE49-F238E27FC236}">
                <a16:creationId xmlns:a16="http://schemas.microsoft.com/office/drawing/2014/main" id="{BA25DCF4-0641-4965-BBA5-675BE3835FD5}"/>
              </a:ext>
            </a:extLst>
          </p:cNvPr>
          <p:cNvSpPr txBox="1">
            <a:spLocks/>
          </p:cNvSpPr>
          <p:nvPr userDrawn="1"/>
        </p:nvSpPr>
        <p:spPr>
          <a:xfrm>
            <a:off x="6137093" y="5386868"/>
            <a:ext cx="902129" cy="541276"/>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err="1">
                <a:solidFill>
                  <a:schemeClr val="tx2"/>
                </a:solidFill>
                <a:latin typeface="Segoe UI" panose="020B0502040204020203" pitchFamily="34" charset="0"/>
              </a:rPr>
              <a:t>tyoterveys</a:t>
            </a:r>
            <a:endParaRPr lang="fi-FI" sz="1400" b="0" spc="0">
              <a:solidFill>
                <a:schemeClr val="tx2"/>
              </a:solidFill>
              <a:latin typeface="Segoe UI" panose="020B0502040204020203" pitchFamily="34" charset="0"/>
            </a:endParaRPr>
          </a:p>
        </p:txBody>
      </p:sp>
      <p:sp>
        <p:nvSpPr>
          <p:cNvPr id="15" name="Subtitle 8" descr="YouTube: Tyoterveyslaitos">
            <a:extLst>
              <a:ext uri="{FF2B5EF4-FFF2-40B4-BE49-F238E27FC236}">
                <a16:creationId xmlns:a16="http://schemas.microsoft.com/office/drawing/2014/main" id="{F6B864CB-307E-4A29-A836-D45946439203}"/>
              </a:ext>
            </a:extLst>
          </p:cNvPr>
          <p:cNvSpPr txBox="1">
            <a:spLocks/>
          </p:cNvSpPr>
          <p:nvPr userDrawn="1"/>
        </p:nvSpPr>
        <p:spPr>
          <a:xfrm>
            <a:off x="7356910" y="5386868"/>
            <a:ext cx="1274610" cy="549742"/>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err="1">
                <a:solidFill>
                  <a:schemeClr val="tx2"/>
                </a:solidFill>
                <a:latin typeface="Segoe UI" panose="020B0502040204020203" pitchFamily="34" charset="0"/>
              </a:rPr>
              <a:t>Tyoterveyslaitos</a:t>
            </a:r>
            <a:endParaRPr lang="fi-FI" sz="1400" b="0" spc="0">
              <a:solidFill>
                <a:schemeClr val="tx2"/>
              </a:solidFill>
              <a:latin typeface="Segoe UI" panose="020B0502040204020203" pitchFamily="34" charset="0"/>
            </a:endParaRPr>
          </a:p>
        </p:txBody>
      </p:sp>
      <p:sp>
        <p:nvSpPr>
          <p:cNvPr id="4" name="Rectangle 3">
            <a:extLst>
              <a:ext uri="{FF2B5EF4-FFF2-40B4-BE49-F238E27FC236}">
                <a16:creationId xmlns:a16="http://schemas.microsoft.com/office/drawing/2014/main" id="{D0EAF27D-2807-47D9-BB1A-2097B4E876EC}"/>
              </a:ext>
              <a:ext uri="{C183D7F6-B498-43B3-948B-1728B52AA6E4}">
                <adec:decorative xmlns:adec="http://schemas.microsoft.com/office/drawing/2017/decorative" val="1"/>
              </a:ext>
            </a:extLst>
          </p:cNvPr>
          <p:cNvSpPr/>
          <p:nvPr userDrawn="1"/>
        </p:nvSpPr>
        <p:spPr>
          <a:xfrm>
            <a:off x="839788" y="836613"/>
            <a:ext cx="10512425" cy="518477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1BA3B657-F64D-4FF7-BDE7-E9D34A702845}"/>
              </a:ext>
              <a:ext uri="{C183D7F6-B498-43B3-948B-1728B52AA6E4}">
                <adec:decorative xmlns:adec="http://schemas.microsoft.com/office/drawing/2017/decorative" val="1"/>
              </a:ext>
            </a:extLst>
          </p:cNvPr>
          <p:cNvSpPr/>
          <p:nvPr userDrawn="1"/>
        </p:nvSpPr>
        <p:spPr>
          <a:xfrm>
            <a:off x="8649325" y="3559913"/>
            <a:ext cx="3542676" cy="3343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7C0D784A-D0A0-40CA-96AC-88A16CB39F3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sp>
        <p:nvSpPr>
          <p:cNvPr id="11" name="Rectangle 10">
            <a:extLst>
              <a:ext uri="{FF2B5EF4-FFF2-40B4-BE49-F238E27FC236}">
                <a16:creationId xmlns:a16="http://schemas.microsoft.com/office/drawing/2014/main" id="{FB56DDF6-24C9-4FA5-9092-48729FE5F021}"/>
              </a:ext>
              <a:ext uri="{C183D7F6-B498-43B3-948B-1728B52AA6E4}">
                <adec:decorative xmlns:adec="http://schemas.microsoft.com/office/drawing/2017/decorative" val="1"/>
              </a:ext>
            </a:extLst>
          </p:cNvPr>
          <p:cNvSpPr/>
          <p:nvPr/>
        </p:nvSpPr>
        <p:spPr>
          <a:xfrm>
            <a:off x="4657165" y="643348"/>
            <a:ext cx="2882153" cy="410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val 2">
            <a:extLst>
              <a:ext uri="{FF2B5EF4-FFF2-40B4-BE49-F238E27FC236}">
                <a16:creationId xmlns:a16="http://schemas.microsoft.com/office/drawing/2014/main" id="{E0FA37AB-2BC8-4C07-A67E-33047468CCCB}"/>
              </a:ext>
              <a:ext uri="{C183D7F6-B498-43B3-948B-1728B52AA6E4}">
                <adec:decorative xmlns:adec="http://schemas.microsoft.com/office/drawing/2017/decorative" val="1"/>
              </a:ext>
            </a:extLst>
          </p:cNvPr>
          <p:cNvSpPr/>
          <p:nvPr userDrawn="1"/>
        </p:nvSpPr>
        <p:spPr>
          <a:xfrm>
            <a:off x="3401712"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BAE7AE64-DE14-48A8-9432-53C734EEA2C4}"/>
              </a:ext>
              <a:ext uri="{C183D7F6-B498-43B3-948B-1728B52AA6E4}">
                <adec:decorative xmlns:adec="http://schemas.microsoft.com/office/drawing/2017/decorative" val="1"/>
              </a:ext>
            </a:extLst>
          </p:cNvPr>
          <p:cNvSpPr/>
          <p:nvPr userDrawn="1"/>
        </p:nvSpPr>
        <p:spPr>
          <a:xfrm>
            <a:off x="4920423"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Oval 6">
            <a:extLst>
              <a:ext uri="{FF2B5EF4-FFF2-40B4-BE49-F238E27FC236}">
                <a16:creationId xmlns:a16="http://schemas.microsoft.com/office/drawing/2014/main" id="{89AF1FFA-15F6-4C5D-8FC3-C77FFF979670}"/>
              </a:ext>
              <a:ext uri="{C183D7F6-B498-43B3-948B-1728B52AA6E4}">
                <adec:decorative xmlns:adec="http://schemas.microsoft.com/office/drawing/2017/decorative" val="1"/>
              </a:ext>
            </a:extLst>
          </p:cNvPr>
          <p:cNvSpPr/>
          <p:nvPr userDrawn="1"/>
        </p:nvSpPr>
        <p:spPr>
          <a:xfrm>
            <a:off x="6326480"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Oval 8">
            <a:extLst>
              <a:ext uri="{FF2B5EF4-FFF2-40B4-BE49-F238E27FC236}">
                <a16:creationId xmlns:a16="http://schemas.microsoft.com/office/drawing/2014/main" id="{6774D565-ECAB-4EF2-A7A1-EB4C153413DC}"/>
              </a:ext>
              <a:ext uri="{C183D7F6-B498-43B3-948B-1728B52AA6E4}">
                <adec:decorative xmlns:adec="http://schemas.microsoft.com/office/drawing/2017/decorative" val="1"/>
              </a:ext>
            </a:extLst>
          </p:cNvPr>
          <p:cNvSpPr/>
          <p:nvPr userDrawn="1"/>
        </p:nvSpPr>
        <p:spPr>
          <a:xfrm>
            <a:off x="7697467"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Oval 12">
            <a:extLst>
              <a:ext uri="{FF2B5EF4-FFF2-40B4-BE49-F238E27FC236}">
                <a16:creationId xmlns:a16="http://schemas.microsoft.com/office/drawing/2014/main" id="{879E2808-DEEB-4DF1-9997-22D5D4D8AD71}"/>
              </a:ext>
              <a:ext uri="{C183D7F6-B498-43B3-948B-1728B52AA6E4}">
                <adec:decorative xmlns:adec="http://schemas.microsoft.com/office/drawing/2017/decorative" val="1"/>
              </a:ext>
            </a:extLst>
          </p:cNvPr>
          <p:cNvSpPr/>
          <p:nvPr userDrawn="1"/>
        </p:nvSpPr>
        <p:spPr>
          <a:xfrm>
            <a:off x="2303251"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18">
            <a:hlinkClick r:id="rId4"/>
            <a:extLst>
              <a:ext uri="{FF2B5EF4-FFF2-40B4-BE49-F238E27FC236}">
                <a16:creationId xmlns:a16="http://schemas.microsoft.com/office/drawing/2014/main" id="{D2D34C6E-0024-421F-8C8F-51C030B82A73}"/>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450586" y="4973914"/>
            <a:ext cx="288000" cy="288000"/>
          </a:xfrm>
          <a:prstGeom prst="rect">
            <a:avLst/>
          </a:prstGeom>
        </p:spPr>
      </p:pic>
      <p:pic>
        <p:nvPicPr>
          <p:cNvPr id="20" name="Picture 19">
            <a:hlinkClick r:id="rId6"/>
            <a:extLst>
              <a:ext uri="{FF2B5EF4-FFF2-40B4-BE49-F238E27FC236}">
                <a16:creationId xmlns:a16="http://schemas.microsoft.com/office/drawing/2014/main" id="{7E6AD7DA-1A48-4C49-A9A1-532E1C3E93E1}"/>
              </a:ext>
              <a:ext uri="{C183D7F6-B498-43B3-948B-1728B52AA6E4}">
                <adec:decorative xmlns:adec="http://schemas.microsoft.com/office/drawing/2017/decorative" val="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040138" y="4965288"/>
            <a:ext cx="288000" cy="288000"/>
          </a:xfrm>
          <a:prstGeom prst="rect">
            <a:avLst/>
          </a:prstGeom>
        </p:spPr>
      </p:pic>
      <p:pic>
        <p:nvPicPr>
          <p:cNvPr id="21" name="Picture 20">
            <a:hlinkClick r:id="rId8"/>
            <a:extLst>
              <a:ext uri="{FF2B5EF4-FFF2-40B4-BE49-F238E27FC236}">
                <a16:creationId xmlns:a16="http://schemas.microsoft.com/office/drawing/2014/main" id="{E425A0E4-CA26-49B2-8AC4-DA97B8A65784}"/>
              </a:ext>
              <a:ext uri="{C183D7F6-B498-43B3-948B-1728B52AA6E4}">
                <adec:decorative xmlns:adec="http://schemas.microsoft.com/office/drawing/2017/decorative" val="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469812" y="4965288"/>
            <a:ext cx="396000" cy="322169"/>
          </a:xfrm>
          <a:prstGeom prst="rect">
            <a:avLst/>
          </a:prstGeom>
        </p:spPr>
      </p:pic>
      <p:pic>
        <p:nvPicPr>
          <p:cNvPr id="22" name="Picture 21">
            <a:hlinkClick r:id="rId10"/>
            <a:extLst>
              <a:ext uri="{FF2B5EF4-FFF2-40B4-BE49-F238E27FC236}">
                <a16:creationId xmlns:a16="http://schemas.microsoft.com/office/drawing/2014/main" id="{A9A72B37-A99B-418C-86D8-0896E4161F22}"/>
              </a:ext>
              <a:ext uri="{C183D7F6-B498-43B3-948B-1728B52AA6E4}">
                <adec:decorative xmlns:adec="http://schemas.microsoft.com/office/drawing/2017/decorative" val="1"/>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7919" y="4917874"/>
            <a:ext cx="367261" cy="367261"/>
          </a:xfrm>
          <a:prstGeom prst="rect">
            <a:avLst/>
          </a:prstGeom>
        </p:spPr>
      </p:pic>
      <p:pic>
        <p:nvPicPr>
          <p:cNvPr id="23" name="Graphic 22">
            <a:extLst>
              <a:ext uri="{FF2B5EF4-FFF2-40B4-BE49-F238E27FC236}">
                <a16:creationId xmlns:a16="http://schemas.microsoft.com/office/drawing/2014/main" id="{71D5E9CC-E5B3-44C0-BE80-7489642A9837}"/>
              </a:ext>
              <a:ext uri="{C183D7F6-B498-43B3-948B-1728B52AA6E4}">
                <adec:decorative xmlns:adec="http://schemas.microsoft.com/office/drawing/2017/decorative" val="1"/>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779970" y="4983288"/>
            <a:ext cx="358345" cy="252000"/>
          </a:xfrm>
          <a:prstGeom prst="rect">
            <a:avLst/>
          </a:prstGeom>
        </p:spPr>
      </p:pic>
      <p:pic>
        <p:nvPicPr>
          <p:cNvPr id="12" name="Graphic 11">
            <a:extLst>
              <a:ext uri="{FF2B5EF4-FFF2-40B4-BE49-F238E27FC236}">
                <a16:creationId xmlns:a16="http://schemas.microsoft.com/office/drawing/2014/main" id="{50700333-0915-4B9F-9387-A9281AB62B82}"/>
              </a:ext>
              <a:ext uri="{C183D7F6-B498-43B3-948B-1728B52AA6E4}">
                <adec:decorative xmlns:adec="http://schemas.microsoft.com/office/drawing/2017/decorative" val="1"/>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834534" y="673006"/>
            <a:ext cx="2520000" cy="347447"/>
          </a:xfrm>
          <a:prstGeom prst="rect">
            <a:avLst/>
          </a:prstGeom>
        </p:spPr>
      </p:pic>
    </p:spTree>
    <p:extLst>
      <p:ext uri="{BB962C8B-B14F-4D97-AF65-F5344CB8AC3E}">
        <p14:creationId xmlns:p14="http://schemas.microsoft.com/office/powerpoint/2010/main" val="11007723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Lopetussivu ESR-hankkeille">
    <p:bg>
      <p:bgRef idx="1001">
        <a:schemeClr val="bg2"/>
      </p:bgRef>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EB10621-DCD4-459A-80DA-683FA261D9E0}"/>
              </a:ext>
            </a:extLst>
          </p:cNvPr>
          <p:cNvSpPr>
            <a:spLocks noGrp="1"/>
          </p:cNvSpPr>
          <p:nvPr>
            <p:ph type="title" hasCustomPrompt="1"/>
          </p:nvPr>
        </p:nvSpPr>
        <p:spPr>
          <a:xfrm>
            <a:off x="1598978" y="1998703"/>
            <a:ext cx="8977745" cy="1556841"/>
          </a:xfrm>
        </p:spPr>
        <p:txBody>
          <a:bodyPr/>
          <a:lstStyle>
            <a:lvl1pPr algn="ctr">
              <a:spcAft>
                <a:spcPts val="1200"/>
              </a:spcAft>
              <a:defRPr lang="fi-FI" sz="4400" b="1" kern="1200" dirty="0">
                <a:solidFill>
                  <a:schemeClr val="accent1"/>
                </a:solidFill>
                <a:latin typeface="+mn-lt"/>
                <a:ea typeface="+mn-ea"/>
                <a:cs typeface="Segoe UI" panose="020B0502040204020203" pitchFamily="34" charset="0"/>
              </a:defRPr>
            </a:lvl1pPr>
          </a:lstStyle>
          <a:p>
            <a:r>
              <a:rPr lang="en-US" err="1"/>
              <a:t>Käytä</a:t>
            </a:r>
            <a:r>
              <a:rPr lang="en-US"/>
              <a:t> </a:t>
            </a:r>
            <a:r>
              <a:rPr lang="en-US" err="1"/>
              <a:t>tätä</a:t>
            </a:r>
            <a:r>
              <a:rPr lang="en-US"/>
              <a:t> </a:t>
            </a:r>
            <a:r>
              <a:rPr lang="en-US" err="1"/>
              <a:t>kansilehteä</a:t>
            </a:r>
            <a:r>
              <a:rPr lang="en-US"/>
              <a:t> vain ESR-</a:t>
            </a:r>
            <a:r>
              <a:rPr lang="en-US" err="1"/>
              <a:t>rahoitteisten</a:t>
            </a:r>
            <a:r>
              <a:rPr lang="en-US"/>
              <a:t> </a:t>
            </a:r>
            <a:r>
              <a:rPr lang="en-US" err="1"/>
              <a:t>hankkeiden</a:t>
            </a:r>
            <a:r>
              <a:rPr lang="en-US"/>
              <a:t> </a:t>
            </a:r>
            <a:r>
              <a:rPr lang="en-US" err="1"/>
              <a:t>esityksissä</a:t>
            </a:r>
            <a:endParaRPr lang="fi-FI"/>
          </a:p>
        </p:txBody>
      </p:sp>
      <p:sp>
        <p:nvSpPr>
          <p:cNvPr id="10" name="Text Placeholder 5">
            <a:extLst>
              <a:ext uri="{FF2B5EF4-FFF2-40B4-BE49-F238E27FC236}">
                <a16:creationId xmlns:a16="http://schemas.microsoft.com/office/drawing/2014/main" id="{CAF022CC-4AE4-4497-B898-EEB82DFE4321}"/>
              </a:ext>
            </a:extLst>
          </p:cNvPr>
          <p:cNvSpPr>
            <a:spLocks noGrp="1"/>
          </p:cNvSpPr>
          <p:nvPr>
            <p:ph type="body" sz="quarter" idx="13" hasCustomPrompt="1"/>
          </p:nvPr>
        </p:nvSpPr>
        <p:spPr>
          <a:xfrm>
            <a:off x="1598978" y="3741349"/>
            <a:ext cx="8977742" cy="471805"/>
          </a:xfrm>
        </p:spPr>
        <p:txBody>
          <a:bodyPr anchor="b" anchorCtr="0">
            <a:noAutofit/>
          </a:bodyPr>
          <a:lstStyle>
            <a:lvl1pPr marL="0" indent="0" algn="ctr">
              <a:buNone/>
              <a:defRPr sz="2200">
                <a:solidFill>
                  <a:schemeClr val="accent1"/>
                </a:solidFill>
              </a:defRPr>
            </a:lvl1pPr>
          </a:lstStyle>
          <a:p>
            <a:r>
              <a:rPr lang="en-US"/>
              <a:t>@</a:t>
            </a:r>
            <a:r>
              <a:rPr lang="en-US" err="1"/>
              <a:t>millänimellälöytääsomesta</a:t>
            </a:r>
            <a:endParaRPr lang="fi-FI"/>
          </a:p>
        </p:txBody>
      </p:sp>
      <p:sp>
        <p:nvSpPr>
          <p:cNvPr id="20" name="Rectangle 19">
            <a:extLst>
              <a:ext uri="{FF2B5EF4-FFF2-40B4-BE49-F238E27FC236}">
                <a16:creationId xmlns:a16="http://schemas.microsoft.com/office/drawing/2014/main" id="{61C82E75-7A7C-47FA-B8CD-646220C3C0B9}"/>
              </a:ext>
              <a:ext uri="{C183D7F6-B498-43B3-948B-1728B52AA6E4}">
                <adec:decorative xmlns:adec="http://schemas.microsoft.com/office/drawing/2017/decorative" val="1"/>
              </a:ext>
            </a:extLst>
          </p:cNvPr>
          <p:cNvSpPr/>
          <p:nvPr userDrawn="1"/>
        </p:nvSpPr>
        <p:spPr>
          <a:xfrm>
            <a:off x="839788" y="836613"/>
            <a:ext cx="10512425" cy="51847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14">
            <a:extLst>
              <a:ext uri="{FF2B5EF4-FFF2-40B4-BE49-F238E27FC236}">
                <a16:creationId xmlns:a16="http://schemas.microsoft.com/office/drawing/2014/main" id="{1E6B8DDB-A733-4D3C-983F-9A5322F1B47B}"/>
              </a:ext>
              <a:ext uri="{C183D7F6-B498-43B3-948B-1728B52AA6E4}">
                <adec:decorative xmlns:adec="http://schemas.microsoft.com/office/drawing/2017/decorative" val="1"/>
              </a:ext>
            </a:extLst>
          </p:cNvPr>
          <p:cNvSpPr/>
          <p:nvPr/>
        </p:nvSpPr>
        <p:spPr>
          <a:xfrm>
            <a:off x="4657165" y="643348"/>
            <a:ext cx="2882153" cy="410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Picture 2">
            <a:extLst>
              <a:ext uri="{FF2B5EF4-FFF2-40B4-BE49-F238E27FC236}">
                <a16:creationId xmlns:a16="http://schemas.microsoft.com/office/drawing/2014/main" id="{39A820B0-1241-4AE9-8672-1EB51D3A4F5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56142" y="2595281"/>
            <a:ext cx="6346440" cy="4284000"/>
          </a:xfrm>
          <a:prstGeom prst="rect">
            <a:avLst/>
          </a:prstGeom>
          <a:effectLst>
            <a:outerShdw blurRad="63500" sx="102000" sy="102000" algn="ctr" rotWithShape="0">
              <a:prstClr val="black">
                <a:alpha val="40000"/>
              </a:prstClr>
            </a:outerShdw>
          </a:effectLst>
        </p:spPr>
      </p:pic>
      <p:pic>
        <p:nvPicPr>
          <p:cNvPr id="16" name="Graphic 15" descr="Työterveyslaitso">
            <a:extLst>
              <a:ext uri="{FF2B5EF4-FFF2-40B4-BE49-F238E27FC236}">
                <a16:creationId xmlns:a16="http://schemas.microsoft.com/office/drawing/2014/main" id="{4C8F6610-E26C-43F0-9C89-E8FC24B079C0}"/>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34534" y="673006"/>
            <a:ext cx="2520000" cy="347447"/>
          </a:xfrm>
          <a:prstGeom prst="rect">
            <a:avLst/>
          </a:prstGeom>
        </p:spPr>
      </p:pic>
    </p:spTree>
    <p:extLst>
      <p:ext uri="{BB962C8B-B14F-4D97-AF65-F5344CB8AC3E}">
        <p14:creationId xmlns:p14="http://schemas.microsoft.com/office/powerpoint/2010/main" val="319454803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Valkoinen lopetussivu ESR-hankkeil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73114" y="1896178"/>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err="1"/>
              <a:t>Käytä</a:t>
            </a:r>
            <a:r>
              <a:rPr lang="en-US"/>
              <a:t> </a:t>
            </a:r>
            <a:r>
              <a:rPr lang="en-US" err="1"/>
              <a:t>tätä</a:t>
            </a:r>
            <a:r>
              <a:rPr lang="en-US"/>
              <a:t> KIITOS-</a:t>
            </a:r>
            <a:r>
              <a:rPr lang="en-US" err="1"/>
              <a:t>sivua</a:t>
            </a:r>
            <a:r>
              <a:rPr lang="en-US"/>
              <a:t> vain ESR-</a:t>
            </a:r>
            <a:r>
              <a:rPr lang="en-US" err="1"/>
              <a:t>rahoitteisten</a:t>
            </a:r>
            <a:r>
              <a:rPr lang="en-US"/>
              <a:t> </a:t>
            </a:r>
            <a:r>
              <a:rPr lang="en-US" err="1"/>
              <a:t>hankkeiden</a:t>
            </a:r>
            <a:r>
              <a:rPr lang="en-US"/>
              <a:t> </a:t>
            </a:r>
            <a:r>
              <a:rPr lang="en-US" err="1"/>
              <a:t>esityksissä</a:t>
            </a:r>
            <a:endParaRPr lang="fi-FI"/>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3748186"/>
            <a:ext cx="8642840" cy="471805"/>
          </a:xfrm>
        </p:spPr>
        <p:txBody>
          <a:bodyPr anchor="b" anchorCtr="0">
            <a:noAutofit/>
          </a:bodyPr>
          <a:lstStyle>
            <a:lvl1pPr marL="0" indent="0" algn="ctr">
              <a:lnSpc>
                <a:spcPct val="85000"/>
              </a:lnSpc>
              <a:spcAft>
                <a:spcPts val="0"/>
              </a:spcAft>
              <a:buNone/>
              <a:defRPr sz="2200">
                <a:solidFill>
                  <a:schemeClr val="tx2"/>
                </a:solidFill>
              </a:defRPr>
            </a:lvl1pPr>
          </a:lstStyle>
          <a:p>
            <a:r>
              <a:rPr lang="en-US"/>
              <a:t>@millänimellälöytääsomesta</a:t>
            </a:r>
            <a:endParaRPr lang="fi-FI"/>
          </a:p>
        </p:txBody>
      </p:sp>
      <p:sp>
        <p:nvSpPr>
          <p:cNvPr id="4" name="Rectangle 3">
            <a:extLst>
              <a:ext uri="{FF2B5EF4-FFF2-40B4-BE49-F238E27FC236}">
                <a16:creationId xmlns:a16="http://schemas.microsoft.com/office/drawing/2014/main" id="{D0EAF27D-2807-47D9-BB1A-2097B4E876EC}"/>
              </a:ext>
              <a:ext uri="{C183D7F6-B498-43B3-948B-1728B52AA6E4}">
                <adec:decorative xmlns:adec="http://schemas.microsoft.com/office/drawing/2017/decorative" val="1"/>
              </a:ext>
            </a:extLst>
          </p:cNvPr>
          <p:cNvSpPr/>
          <p:nvPr/>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B1A4726D-9D75-47BC-BDB9-A62368455DB9}"/>
              </a:ext>
              <a:ext uri="{C183D7F6-B498-43B3-948B-1728B52AA6E4}">
                <adec:decorative xmlns:adec="http://schemas.microsoft.com/office/drawing/2017/decorative" val="1"/>
              </a:ext>
            </a:extLst>
          </p:cNvPr>
          <p:cNvSpPr/>
          <p:nvPr/>
        </p:nvSpPr>
        <p:spPr>
          <a:xfrm>
            <a:off x="4657165" y="643348"/>
            <a:ext cx="2882153" cy="41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Picture 7">
            <a:extLst>
              <a:ext uri="{FF2B5EF4-FFF2-40B4-BE49-F238E27FC236}">
                <a16:creationId xmlns:a16="http://schemas.microsoft.com/office/drawing/2014/main" id="{885BA205-7138-48E2-B841-5E4F3051B9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56142" y="2595281"/>
            <a:ext cx="6346440" cy="4284000"/>
          </a:xfrm>
          <a:prstGeom prst="rect">
            <a:avLst/>
          </a:prstGeom>
          <a:effectLst>
            <a:outerShdw blurRad="63500" sx="102000" sy="102000" algn="ctr" rotWithShape="0">
              <a:prstClr val="black">
                <a:alpha val="40000"/>
              </a:prstClr>
            </a:outerShdw>
          </a:effectLst>
        </p:spPr>
      </p:pic>
      <p:pic>
        <p:nvPicPr>
          <p:cNvPr id="12" name="Graphic 11" descr="Työterveyslaitos">
            <a:extLst>
              <a:ext uri="{FF2B5EF4-FFF2-40B4-BE49-F238E27FC236}">
                <a16:creationId xmlns:a16="http://schemas.microsoft.com/office/drawing/2014/main" id="{93CC43C8-19D7-4D36-A530-24572D612F1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34534" y="673006"/>
            <a:ext cx="2520000" cy="347447"/>
          </a:xfrm>
          <a:prstGeom prst="rect">
            <a:avLst/>
          </a:prstGeom>
        </p:spPr>
      </p:pic>
      <p:pic>
        <p:nvPicPr>
          <p:cNvPr id="9" name="Graphic 8" descr="Vipuvoimaa EU:lta 2014–2020, Euroopan unioni: Euroopan sosiaalirahasto">
            <a:extLst>
              <a:ext uri="{FF2B5EF4-FFF2-40B4-BE49-F238E27FC236}">
                <a16:creationId xmlns:a16="http://schemas.microsoft.com/office/drawing/2014/main" id="{5155BFA3-5D18-4FD7-BFD2-4070481EC5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4366" y="4985075"/>
            <a:ext cx="2987847" cy="1386765"/>
          </a:xfrm>
          <a:prstGeom prst="rect">
            <a:avLst/>
          </a:prstGeom>
        </p:spPr>
      </p:pic>
    </p:spTree>
    <p:extLst>
      <p:ext uri="{BB962C8B-B14F-4D97-AF65-F5344CB8AC3E}">
        <p14:creationId xmlns:p14="http://schemas.microsoft.com/office/powerpoint/2010/main" val="2141276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Yksi tekstilaatikko_kuv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C5AAD46-6BB6-4910-B357-541226549F15}"/>
              </a:ext>
            </a:extLst>
          </p:cNvPr>
          <p:cNvSpPr>
            <a:spLocks noGrp="1"/>
          </p:cNvSpPr>
          <p:nvPr>
            <p:ph idx="11"/>
          </p:nvPr>
        </p:nvSpPr>
        <p:spPr>
          <a:xfrm>
            <a:off x="849836" y="2046814"/>
            <a:ext cx="5660502" cy="3859480"/>
          </a:xfrm>
        </p:spPr>
        <p:txBody>
          <a:bodyPr numCol="1" spcCol="360000"/>
          <a:lstStyle>
            <a:lvl1pPr marL="0" indent="0">
              <a:lnSpc>
                <a:spcPts val="2200"/>
              </a:lnSpc>
              <a:spcAft>
                <a:spcPts val="1400"/>
              </a:spcAft>
              <a:buNone/>
              <a:defRPr sz="2000">
                <a:solidFill>
                  <a:schemeClr val="tx1">
                    <a:lumMod val="65000"/>
                    <a:lumOff val="35000"/>
                  </a:schemeClr>
                </a:solidFill>
              </a:defRPr>
            </a:lvl1pPr>
            <a:lvl2pPr marL="239400" indent="0">
              <a:lnSpc>
                <a:spcPts val="2000"/>
              </a:lnSpc>
              <a:spcAft>
                <a:spcPts val="1400"/>
              </a:spcAft>
              <a:buNone/>
              <a:defRPr>
                <a:solidFill>
                  <a:schemeClr val="tx1">
                    <a:lumMod val="65000"/>
                    <a:lumOff val="35000"/>
                  </a:schemeClr>
                </a:solidFill>
              </a:defRPr>
            </a:lvl2pPr>
            <a:lvl3pPr marL="491400" indent="0">
              <a:lnSpc>
                <a:spcPts val="1800"/>
              </a:lnSpc>
              <a:spcAft>
                <a:spcPts val="1400"/>
              </a:spcAft>
              <a:buNone/>
              <a:defRPr>
                <a:solidFill>
                  <a:schemeClr val="tx1">
                    <a:lumMod val="65000"/>
                    <a:lumOff val="35000"/>
                  </a:schemeClr>
                </a:solidFill>
                <a:latin typeface="Segoe UI Semilight" panose="020B0402040204020203" pitchFamily="34" charset="0"/>
                <a:cs typeface="Segoe UI Semilight" panose="020B0402040204020203" pitchFamily="34" charset="0"/>
              </a:defRPr>
            </a:lvl3pPr>
            <a:lvl4pPr marL="743400" indent="0">
              <a:lnSpc>
                <a:spcPts val="1600"/>
              </a:lnSpc>
              <a:spcAft>
                <a:spcPts val="1400"/>
              </a:spcAft>
              <a:buNone/>
              <a:defRPr>
                <a:solidFill>
                  <a:schemeClr val="tx1">
                    <a:lumMod val="65000"/>
                    <a:lumOff val="35000"/>
                  </a:schemeClr>
                </a:solidFill>
                <a:latin typeface="Segoe UI Semilight" panose="020B0402040204020203" pitchFamily="34" charset="0"/>
                <a:cs typeface="Segoe UI Semilight" panose="020B0402040204020203"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Placeholder 1">
            <a:extLst>
              <a:ext uri="{FF2B5EF4-FFF2-40B4-BE49-F238E27FC236}">
                <a16:creationId xmlns:a16="http://schemas.microsoft.com/office/drawing/2014/main" id="{7C3D3556-B2D1-4C6A-9017-090EBE63AE7E}"/>
              </a:ext>
            </a:extLst>
          </p:cNvPr>
          <p:cNvSpPr>
            <a:spLocks noGrp="1"/>
          </p:cNvSpPr>
          <p:nvPr>
            <p:ph type="title" hasCustomPrompt="1"/>
          </p:nvPr>
        </p:nvSpPr>
        <p:spPr>
          <a:xfrm>
            <a:off x="849836" y="1058842"/>
            <a:ext cx="8864180" cy="948049"/>
          </a:xfrm>
          <a:prstGeom prst="rect">
            <a:avLst/>
          </a:prstGeom>
        </p:spPr>
        <p:txBody>
          <a:bodyPr vert="horz" lIns="0" tIns="0" rIns="0" bIns="0" rtlCol="0" anchor="t" anchorCtr="0">
            <a:noAutofit/>
          </a:bodyPr>
          <a:lstStyle>
            <a:lvl1pPr>
              <a:lnSpc>
                <a:spcPts val="3200"/>
              </a:lnSpc>
              <a:defRPr sz="3200" baseline="0"/>
            </a:lvl1pPr>
          </a:lstStyle>
          <a:p>
            <a:r>
              <a:rPr lang="en-US"/>
              <a:t>Click to edit master title style</a:t>
            </a:r>
            <a:endParaRPr lang="fi-FI"/>
          </a:p>
        </p:txBody>
      </p:sp>
      <p:sp>
        <p:nvSpPr>
          <p:cNvPr id="5" name="Picture Placeholder 2">
            <a:extLst>
              <a:ext uri="{FF2B5EF4-FFF2-40B4-BE49-F238E27FC236}">
                <a16:creationId xmlns:a16="http://schemas.microsoft.com/office/drawing/2014/main" id="{73666360-6D75-4751-9825-6CEFB7A0DADE}"/>
              </a:ext>
            </a:extLst>
          </p:cNvPr>
          <p:cNvSpPr>
            <a:spLocks noGrp="1"/>
          </p:cNvSpPr>
          <p:nvPr>
            <p:ph type="pic" idx="1"/>
          </p:nvPr>
        </p:nvSpPr>
        <p:spPr>
          <a:xfrm>
            <a:off x="7181850" y="2046814"/>
            <a:ext cx="4170363" cy="3859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Tree>
    <p:extLst>
      <p:ext uri="{BB962C8B-B14F-4D97-AF65-F5344CB8AC3E}">
        <p14:creationId xmlns:p14="http://schemas.microsoft.com/office/powerpoint/2010/main" val="220142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Valkoinen kansilehti ESR-hankkeil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73114" y="1896178"/>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err="1"/>
              <a:t>Käytä</a:t>
            </a:r>
            <a:r>
              <a:rPr lang="en-US"/>
              <a:t> </a:t>
            </a:r>
            <a:r>
              <a:rPr lang="en-US" err="1"/>
              <a:t>tätä</a:t>
            </a:r>
            <a:r>
              <a:rPr lang="en-US"/>
              <a:t> </a:t>
            </a:r>
            <a:r>
              <a:rPr lang="en-US" err="1"/>
              <a:t>kansilehteä</a:t>
            </a:r>
            <a:r>
              <a:rPr lang="en-US"/>
              <a:t> vain ESR-</a:t>
            </a:r>
            <a:r>
              <a:rPr lang="en-US" err="1"/>
              <a:t>rahoitteisten</a:t>
            </a:r>
            <a:r>
              <a:rPr lang="en-US"/>
              <a:t> </a:t>
            </a:r>
            <a:r>
              <a:rPr lang="en-US" err="1"/>
              <a:t>hankkeiden</a:t>
            </a:r>
            <a:r>
              <a:rPr lang="en-US"/>
              <a:t> </a:t>
            </a:r>
            <a:r>
              <a:rPr lang="en-US" err="1"/>
              <a:t>esityksissä</a:t>
            </a:r>
            <a:endParaRPr lang="fi-FI"/>
          </a:p>
        </p:txBody>
      </p:sp>
      <p:sp>
        <p:nvSpPr>
          <p:cNvPr id="3" name="Subtitle 2"/>
          <p:cNvSpPr>
            <a:spLocks noGrp="1"/>
          </p:cNvSpPr>
          <p:nvPr>
            <p:ph type="subTitle" idx="1" hasCustomPrompt="1"/>
          </p:nvPr>
        </p:nvSpPr>
        <p:spPr>
          <a:xfrm>
            <a:off x="1414534" y="3664912"/>
            <a:ext cx="9360000" cy="722311"/>
          </a:xfrm>
        </p:spPr>
        <p:txBody>
          <a:bodyPr anchor="b">
            <a:noAutofit/>
          </a:bodyPr>
          <a:lstStyle>
            <a:lvl1pPr marL="0" indent="0" algn="ctr">
              <a:lnSpc>
                <a:spcPct val="85000"/>
              </a:lnSpc>
              <a:spcAft>
                <a:spcPts val="0"/>
              </a:spcAft>
              <a:buNone/>
              <a:defRPr sz="2800" b="0" spc="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Etunimi</a:t>
            </a:r>
            <a:r>
              <a:rPr lang="en-US"/>
              <a:t> </a:t>
            </a:r>
            <a:r>
              <a:rPr lang="en-US" err="1"/>
              <a:t>Sukunimi</a:t>
            </a:r>
            <a:r>
              <a:rPr lang="en-US"/>
              <a:t>, </a:t>
            </a:r>
            <a:r>
              <a:rPr lang="en-US" err="1"/>
              <a:t>titteli</a:t>
            </a:r>
            <a:r>
              <a:rPr lang="en-US"/>
              <a:t> (1 </a:t>
            </a:r>
            <a:r>
              <a:rPr lang="en-US" err="1"/>
              <a:t>riville</a:t>
            </a:r>
            <a:r>
              <a:rPr lang="en-US"/>
              <a:t>)</a:t>
            </a:r>
            <a:endParaRPr lang="fi-FI"/>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4326410"/>
            <a:ext cx="8642840" cy="471805"/>
          </a:xfrm>
        </p:spPr>
        <p:txBody>
          <a:bodyPr anchor="b" anchorCtr="0">
            <a:noAutofit/>
          </a:bodyPr>
          <a:lstStyle>
            <a:lvl1pPr marL="0" indent="0" algn="ctr">
              <a:lnSpc>
                <a:spcPct val="85000"/>
              </a:lnSpc>
              <a:spcAft>
                <a:spcPts val="0"/>
              </a:spcAft>
              <a:buNone/>
              <a:defRPr sz="2200">
                <a:solidFill>
                  <a:schemeClr val="tx2"/>
                </a:solidFill>
              </a:defRPr>
            </a:lvl1pPr>
          </a:lstStyle>
          <a:p>
            <a:r>
              <a:rPr lang="en-US" err="1"/>
              <a:t>Pääsomekanava</a:t>
            </a:r>
            <a:r>
              <a:rPr lang="en-US"/>
              <a:t> @</a:t>
            </a:r>
            <a:r>
              <a:rPr lang="en-US" err="1"/>
              <a:t>loremipsum</a:t>
            </a:r>
            <a:r>
              <a:rPr lang="en-US"/>
              <a:t> (1 </a:t>
            </a:r>
            <a:r>
              <a:rPr lang="en-US" err="1"/>
              <a:t>riville</a:t>
            </a:r>
            <a:r>
              <a:rPr lang="en-US"/>
              <a:t>)</a:t>
            </a:r>
            <a:endParaRPr lang="fi-FI"/>
          </a:p>
        </p:txBody>
      </p:sp>
      <p:sp>
        <p:nvSpPr>
          <p:cNvPr id="4" name="Rectangle 3">
            <a:extLst>
              <a:ext uri="{FF2B5EF4-FFF2-40B4-BE49-F238E27FC236}">
                <a16:creationId xmlns:a16="http://schemas.microsoft.com/office/drawing/2014/main" id="{D0EAF27D-2807-47D9-BB1A-2097B4E876EC}"/>
              </a:ext>
              <a:ext uri="{C183D7F6-B498-43B3-948B-1728B52AA6E4}">
                <adec:decorative xmlns:adec="http://schemas.microsoft.com/office/drawing/2017/decorative" val="1"/>
              </a:ext>
            </a:extLst>
          </p:cNvPr>
          <p:cNvSpPr/>
          <p:nvPr/>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B1A4726D-9D75-47BC-BDB9-A62368455DB9}"/>
              </a:ext>
              <a:ext uri="{C183D7F6-B498-43B3-948B-1728B52AA6E4}">
                <adec:decorative xmlns:adec="http://schemas.microsoft.com/office/drawing/2017/decorative" val="1"/>
              </a:ext>
            </a:extLst>
          </p:cNvPr>
          <p:cNvSpPr/>
          <p:nvPr userDrawn="1"/>
        </p:nvSpPr>
        <p:spPr>
          <a:xfrm>
            <a:off x="4657165" y="643348"/>
            <a:ext cx="2882153" cy="41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a:extLst>
              <a:ext uri="{FF2B5EF4-FFF2-40B4-BE49-F238E27FC236}">
                <a16:creationId xmlns:a16="http://schemas.microsoft.com/office/drawing/2014/main" id="{E82727BD-2EFD-4D4F-B6BA-2F5E3805884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56142" y="2595281"/>
            <a:ext cx="6346440" cy="4284000"/>
          </a:xfrm>
          <a:prstGeom prst="rect">
            <a:avLst/>
          </a:prstGeom>
          <a:effectLst>
            <a:outerShdw blurRad="63500" sx="102000" sy="102000" algn="ctr" rotWithShape="0">
              <a:prstClr val="black">
                <a:alpha val="40000"/>
              </a:prstClr>
            </a:outerShdw>
          </a:effectLst>
        </p:spPr>
      </p:pic>
      <p:pic>
        <p:nvPicPr>
          <p:cNvPr id="7" name="Graphic 6" descr="Vipuvoimaa EU:lta 2014–2020, Euroopan unioni: Euroopan sosiaalirahasto">
            <a:extLst>
              <a:ext uri="{FF2B5EF4-FFF2-40B4-BE49-F238E27FC236}">
                <a16:creationId xmlns:a16="http://schemas.microsoft.com/office/drawing/2014/main" id="{FB5C0F9D-4D96-4264-8C5A-4DA908219C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64366" y="4985075"/>
            <a:ext cx="2987847" cy="1386765"/>
          </a:xfrm>
          <a:prstGeom prst="rect">
            <a:avLst/>
          </a:prstGeom>
        </p:spPr>
      </p:pic>
      <p:pic>
        <p:nvPicPr>
          <p:cNvPr id="12" name="Graphic 11" descr="Työterveyslaitos">
            <a:extLst>
              <a:ext uri="{FF2B5EF4-FFF2-40B4-BE49-F238E27FC236}">
                <a16:creationId xmlns:a16="http://schemas.microsoft.com/office/drawing/2014/main" id="{93CC43C8-19D7-4D36-A530-24572D612F1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34534" y="673006"/>
            <a:ext cx="2520000" cy="347447"/>
          </a:xfrm>
          <a:prstGeom prst="rect">
            <a:avLst/>
          </a:prstGeom>
        </p:spPr>
      </p:pic>
    </p:spTree>
    <p:extLst>
      <p:ext uri="{BB962C8B-B14F-4D97-AF65-F5344CB8AC3E}">
        <p14:creationId xmlns:p14="http://schemas.microsoft.com/office/powerpoint/2010/main" val="19414826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Teema: Työterveyshuolto 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A9F57F-7F39-4448-B65E-C6D5190BA448}"/>
              </a:ext>
            </a:extLst>
          </p:cNvPr>
          <p:cNvGrpSpPr/>
          <p:nvPr userDrawn="1"/>
        </p:nvGrpSpPr>
        <p:grpSpPr>
          <a:xfrm>
            <a:off x="-38637" y="0"/>
            <a:ext cx="12230636" cy="6915954"/>
            <a:chOff x="-38637" y="0"/>
            <a:chExt cx="12230636" cy="6915954"/>
          </a:xfrm>
        </p:grpSpPr>
        <p:pic>
          <p:nvPicPr>
            <p:cNvPr id="14" name="Picture 13" descr="Ihmisiä pöydän äärellä.">
              <a:extLst>
                <a:ext uri="{FF2B5EF4-FFF2-40B4-BE49-F238E27FC236}">
                  <a16:creationId xmlns:a16="http://schemas.microsoft.com/office/drawing/2014/main" id="{0572162B-0DDF-49A8-833E-E31B15CED4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33" r="-118"/>
            <a:stretch/>
          </p:blipFill>
          <p:spPr>
            <a:xfrm flipH="1">
              <a:off x="7456866" y="1"/>
              <a:ext cx="4735133" cy="6915944"/>
            </a:xfrm>
            <a:prstGeom prst="rect">
              <a:avLst/>
            </a:prstGeom>
          </p:spPr>
        </p:pic>
        <p:sp>
          <p:nvSpPr>
            <p:cNvPr id="16" name="Rectangle 15">
              <a:extLst>
                <a:ext uri="{FF2B5EF4-FFF2-40B4-BE49-F238E27FC236}">
                  <a16:creationId xmlns:a16="http://schemas.microsoft.com/office/drawing/2014/main" id="{E6C7BBA3-D01C-40B6-A578-E8F701E17E56}"/>
                </a:ext>
                <a:ext uri="{C183D7F6-B498-43B3-948B-1728B52AA6E4}">
                  <adec:decorative xmlns:adec="http://schemas.microsoft.com/office/drawing/2017/decorative" val="1"/>
                </a:ext>
              </a:extLst>
            </p:cNvPr>
            <p:cNvSpPr/>
            <p:nvPr userDrawn="1"/>
          </p:nvSpPr>
          <p:spPr>
            <a:xfrm>
              <a:off x="-38637" y="0"/>
              <a:ext cx="7588299" cy="69159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traight Connector 19">
              <a:extLst>
                <a:ext uri="{FF2B5EF4-FFF2-40B4-BE49-F238E27FC236}">
                  <a16:creationId xmlns:a16="http://schemas.microsoft.com/office/drawing/2014/main" id="{E337F8D3-0803-4128-B126-93D239A0D24B}"/>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632DF1-35FF-4305-AB09-6868D2A1F74C}"/>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0E5FE621-E9C5-4A46-8716-0D905973ABD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1129535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Yksi tekstilaatikko, valkoinen tausta">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849836" y="936000"/>
            <a:ext cx="8864180" cy="948049"/>
          </a:xfrm>
          <a:prstGeom prst="rect">
            <a:avLst/>
          </a:prstGeom>
        </p:spPr>
        <p:txBody>
          <a:bodyPr vert="horz" lIns="0" tIns="0" rIns="0" bIns="0" rtlCol="0" anchor="t" anchorCtr="0">
            <a:noAutofit/>
          </a:bodyPr>
          <a:lstStyle>
            <a:lvl1pPr>
              <a:lnSpc>
                <a:spcPts val="3200"/>
              </a:lnSpc>
              <a:defRPr sz="3200" baseline="0"/>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90608C38-13FB-4280-AEC9-A894CEED864E}"/>
              </a:ext>
            </a:extLst>
          </p:cNvPr>
          <p:cNvSpPr>
            <a:spLocks noGrp="1"/>
          </p:cNvSpPr>
          <p:nvPr>
            <p:ph idx="10" hasCustomPrompt="1"/>
          </p:nvPr>
        </p:nvSpPr>
        <p:spPr>
          <a:xfrm>
            <a:off x="849837" y="1872000"/>
            <a:ext cx="10502376" cy="3859480"/>
          </a:xfrm>
        </p:spPr>
        <p:txBody>
          <a:bodyPr numCol="1" spcCol="360000"/>
          <a:lstStyle>
            <a:lvl1pPr marL="342900" marR="0" indent="-342900" algn="l" defTabSz="914400" rtl="0" eaLnBrk="1" fontAlgn="auto" latinLnBrk="0" hangingPunct="1">
              <a:lnSpc>
                <a:spcPct val="100000"/>
              </a:lnSpc>
              <a:spcBef>
                <a:spcPts val="0"/>
              </a:spcBef>
              <a:spcAft>
                <a:spcPts val="1400"/>
              </a:spcAft>
              <a:buClrTx/>
              <a:buSzTx/>
              <a:buFont typeface="Arial" panose="020B0604020202020204" pitchFamily="34" charset="0"/>
              <a:buChar char="•"/>
              <a:tabLst/>
              <a:defRPr sz="2400" b="0" baseline="0">
                <a:solidFill>
                  <a:schemeClr val="tx1">
                    <a:lumMod val="95000"/>
                    <a:lumOff val="5000"/>
                  </a:schemeClr>
                </a:solidFill>
                <a:latin typeface="+mn-lt"/>
              </a:defRPr>
            </a:lvl1pPr>
            <a:lvl2pPr marL="0" indent="0">
              <a:buFont typeface="Arial" panose="020B0604020202020204" pitchFamily="34" charset="0"/>
              <a:buChar char="•"/>
              <a:defRPr/>
            </a:lvl2pPr>
            <a:lvl3pPr marL="777150" indent="-285750">
              <a:lnSpc>
                <a:spcPct val="90000"/>
              </a:lnSpc>
              <a:spcAft>
                <a:spcPts val="1400"/>
              </a:spcAft>
              <a:buFont typeface="Arial" panose="020B0604020202020204" pitchFamily="34" charset="0"/>
              <a:buChar char="•"/>
              <a:defRPr sz="2200">
                <a:solidFill>
                  <a:schemeClr val="tx1">
                    <a:lumMod val="95000"/>
                    <a:lumOff val="5000"/>
                  </a:schemeClr>
                </a:solidFill>
                <a:latin typeface="+mn-lt"/>
                <a:cs typeface="Segoe UI" panose="020B0502040204020203" pitchFamily="34" charset="0"/>
              </a:defRPr>
            </a:lvl3pPr>
            <a:lvl4pPr marL="1029150" indent="-285750">
              <a:lnSpc>
                <a:spcPct val="90000"/>
              </a:lnSpc>
              <a:spcAft>
                <a:spcPts val="1400"/>
              </a:spcAft>
              <a:buFont typeface="Arial" panose="020B0604020202020204" pitchFamily="34" charset="0"/>
              <a:buChar char="•"/>
              <a:defRPr sz="2000">
                <a:solidFill>
                  <a:schemeClr val="tx1">
                    <a:lumMod val="95000"/>
                    <a:lumOff val="5000"/>
                  </a:schemeClr>
                </a:solidFill>
                <a:latin typeface="+mn-lt"/>
                <a:cs typeface="Segoe UI" panose="020B0502040204020203" pitchFamily="34" charset="0"/>
              </a:defRPr>
            </a:lvl4pPr>
            <a:lvl5pPr>
              <a:lnSpc>
                <a:spcPct val="90000"/>
              </a:lnSpc>
              <a:spcAft>
                <a:spcPts val="1400"/>
              </a:spcAft>
              <a:defRPr sz="1800">
                <a:solidFill>
                  <a:schemeClr val="tx1">
                    <a:lumMod val="95000"/>
                    <a:lumOff val="5000"/>
                  </a:schemeClr>
                </a:solidFill>
                <a:latin typeface="+mn-lt"/>
                <a:cs typeface="Segoe UI" panose="020B0502040204020203" pitchFamily="34" charset="0"/>
              </a:defRPr>
            </a:lvl5pPr>
          </a:lstStyle>
          <a:p>
            <a:pPr marL="342900" marR="0" lvl="0" indent="-342900" algn="l" defTabSz="914400" rtl="0" eaLnBrk="1" fontAlgn="auto" latinLnBrk="0" hangingPunct="1">
              <a:lnSpc>
                <a:spcPct val="90000"/>
              </a:lnSpc>
              <a:spcBef>
                <a:spcPts val="0"/>
              </a:spcBef>
              <a:spcAft>
                <a:spcPts val="1800"/>
              </a:spcAft>
              <a:buClrTx/>
              <a:buSzTx/>
              <a:tabLst/>
              <a:defRPr/>
            </a:pPr>
            <a:r>
              <a:rPr lang="en-US"/>
              <a:t>Click to edit Master text styles Click to edit Master text </a:t>
            </a:r>
            <a:r>
              <a:rPr lang="en-US" err="1"/>
              <a:t>stylesClick</a:t>
            </a:r>
            <a:r>
              <a:rPr lang="en-US"/>
              <a:t> to edit Master text </a:t>
            </a:r>
            <a:r>
              <a:rPr lang="en-US" err="1"/>
              <a:t>stylesClick</a:t>
            </a:r>
            <a:r>
              <a:rPr lang="en-US"/>
              <a:t> to edit Master text </a:t>
            </a:r>
            <a:r>
              <a:rPr lang="en-US" err="1"/>
              <a:t>stylesClick</a:t>
            </a:r>
            <a:r>
              <a:rPr lang="en-US"/>
              <a:t> to edit Master text styles</a:t>
            </a:r>
          </a:p>
          <a:p>
            <a:pPr lvl="2"/>
            <a:r>
              <a:rPr lang="en-US"/>
              <a:t>Second level</a:t>
            </a:r>
          </a:p>
          <a:p>
            <a:pPr lvl="3"/>
            <a:r>
              <a:rPr lang="en-US"/>
              <a:t>Third level</a:t>
            </a:r>
          </a:p>
          <a:p>
            <a:pPr lvl="4"/>
            <a:r>
              <a:rPr lang="en-US"/>
              <a:t>Fourth level</a:t>
            </a:r>
          </a:p>
          <a:p>
            <a:pPr marL="342900" marR="0" lvl="0" indent="-342900" algn="l" defTabSz="914400" rtl="0" eaLnBrk="1" fontAlgn="auto" latinLnBrk="0" hangingPunct="1">
              <a:lnSpc>
                <a:spcPct val="90000"/>
              </a:lnSpc>
              <a:spcBef>
                <a:spcPts val="0"/>
              </a:spcBef>
              <a:spcAft>
                <a:spcPts val="1800"/>
              </a:spcAft>
              <a:buClrTx/>
              <a:buSzTx/>
              <a:tabLst/>
              <a:defRPr/>
            </a:pPr>
            <a:endParaRPr lang="en-US"/>
          </a:p>
        </p:txBody>
      </p:sp>
      <p:sp>
        <p:nvSpPr>
          <p:cNvPr id="39" name="Date Placeholder 3">
            <a:extLst>
              <a:ext uri="{FF2B5EF4-FFF2-40B4-BE49-F238E27FC236}">
                <a16:creationId xmlns:a16="http://schemas.microsoft.com/office/drawing/2014/main" id="{FD3EA1EA-99A2-4021-B464-A7378F04461B}"/>
              </a:ext>
            </a:extLst>
          </p:cNvPr>
          <p:cNvSpPr>
            <a:spLocks noGrp="1"/>
          </p:cNvSpPr>
          <p:nvPr>
            <p:ph type="dt" sz="half" idx="2"/>
          </p:nvPr>
        </p:nvSpPr>
        <p:spPr>
          <a:xfrm>
            <a:off x="849836" y="6219422"/>
            <a:ext cx="540814" cy="365125"/>
          </a:xfrm>
          <a:prstGeom prst="rect">
            <a:avLst/>
          </a:prstGeom>
        </p:spPr>
        <p:txBody>
          <a:bodyPr vert="horz" lIns="0" tIns="45720" rIns="0" bIns="45720" rtlCol="0" anchor="b"/>
          <a:lstStyle>
            <a:lvl1pPr algn="l">
              <a:defRPr sz="900">
                <a:solidFill>
                  <a:schemeClr val="tx1">
                    <a:lumMod val="75000"/>
                    <a:lumOff val="25000"/>
                  </a:schemeClr>
                </a:solidFill>
                <a:latin typeface="Segoe UI Semibold" panose="020B0702040204020203" pitchFamily="34" charset="0"/>
                <a:cs typeface="Segoe UI Semibold" panose="020B0702040204020203" pitchFamily="34" charset="0"/>
              </a:defRPr>
            </a:lvl1pPr>
          </a:lstStyle>
          <a:p>
            <a:r>
              <a:rPr lang="fi-FI"/>
              <a:t>2023</a:t>
            </a:r>
          </a:p>
        </p:txBody>
      </p:sp>
      <p:sp>
        <p:nvSpPr>
          <p:cNvPr id="40" name="Footer Placeholder 4">
            <a:extLst>
              <a:ext uri="{FF2B5EF4-FFF2-40B4-BE49-F238E27FC236}">
                <a16:creationId xmlns:a16="http://schemas.microsoft.com/office/drawing/2014/main" id="{14BBB7B8-97E9-47D9-8DA6-ABF994DA8E43}"/>
              </a:ext>
            </a:extLst>
          </p:cNvPr>
          <p:cNvSpPr>
            <a:spLocks noGrp="1"/>
          </p:cNvSpPr>
          <p:nvPr>
            <p:ph type="ftr" sz="quarter" idx="3"/>
          </p:nvPr>
        </p:nvSpPr>
        <p:spPr>
          <a:xfrm>
            <a:off x="1402282" y="6219422"/>
            <a:ext cx="7104365" cy="365124"/>
          </a:xfrm>
          <a:prstGeom prst="rect">
            <a:avLst/>
          </a:prstGeom>
        </p:spPr>
        <p:txBody>
          <a:bodyPr vert="horz" lIns="72000" tIns="45720" rIns="72000" bIns="45720" rtlCol="0" anchor="b"/>
          <a:lstStyle>
            <a:lvl1pPr algn="l">
              <a:defRPr sz="900">
                <a:solidFill>
                  <a:schemeClr val="tx1">
                    <a:lumMod val="75000"/>
                    <a:lumOff val="25000"/>
                  </a:schemeClr>
                </a:solidFill>
                <a:latin typeface="Segoe UI Semibold" panose="020B0702040204020203" pitchFamily="34" charset="0"/>
                <a:cs typeface="Segoe UI Semibold" panose="020B0702040204020203" pitchFamily="34" charset="0"/>
              </a:defRPr>
            </a:lvl1pPr>
          </a:lstStyle>
          <a:p>
            <a:r>
              <a:rPr lang="fi-FI"/>
              <a:t>©TYÖTERVEYSLAITOS</a:t>
            </a:r>
          </a:p>
        </p:txBody>
      </p:sp>
    </p:spTree>
    <p:extLst>
      <p:ext uri="{BB962C8B-B14F-4D97-AF65-F5344CB8AC3E}">
        <p14:creationId xmlns:p14="http://schemas.microsoft.com/office/powerpoint/2010/main" val="3907449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Teema: Digitalisaatio, toimistotyö 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784079-5725-4816-B30C-FFFD8D38ABCF}"/>
              </a:ext>
            </a:extLst>
          </p:cNvPr>
          <p:cNvGrpSpPr/>
          <p:nvPr userDrawn="1"/>
        </p:nvGrpSpPr>
        <p:grpSpPr>
          <a:xfrm>
            <a:off x="0" y="-9124"/>
            <a:ext cx="12216150" cy="6905826"/>
            <a:chOff x="0" y="-9124"/>
            <a:chExt cx="12216150" cy="6905826"/>
          </a:xfrm>
        </p:grpSpPr>
        <p:pic>
          <p:nvPicPr>
            <p:cNvPr id="16" name="Picture 15" descr="Henkilö tietokoneen äärellä, puhelin korvalla.">
              <a:extLst>
                <a:ext uri="{FF2B5EF4-FFF2-40B4-BE49-F238E27FC236}">
                  <a16:creationId xmlns:a16="http://schemas.microsoft.com/office/drawing/2014/main" id="{F5905EB7-7E90-4CE9-8391-51E4639360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684" b="420"/>
            <a:stretch/>
          </p:blipFill>
          <p:spPr>
            <a:xfrm flipH="1">
              <a:off x="1871999" y="-9124"/>
              <a:ext cx="10344151" cy="6867124"/>
            </a:xfrm>
            <a:prstGeom prst="rect">
              <a:avLst/>
            </a:prstGeom>
          </p:spPr>
        </p:pic>
        <p:sp>
          <p:nvSpPr>
            <p:cNvPr id="7" name="Rectangle 6">
              <a:extLst>
                <a:ext uri="{FF2B5EF4-FFF2-40B4-BE49-F238E27FC236}">
                  <a16:creationId xmlns:a16="http://schemas.microsoft.com/office/drawing/2014/main" id="{662C4F04-A2D6-49FF-87F3-18A4C18558BF}"/>
                </a:ext>
                <a:ext uri="{C183D7F6-B498-43B3-948B-1728B52AA6E4}">
                  <adec:decorative xmlns:adec="http://schemas.microsoft.com/office/drawing/2017/decorative" val="1"/>
                </a:ext>
              </a:extLst>
            </p:cNvPr>
            <p:cNvSpPr/>
            <p:nvPr/>
          </p:nvSpPr>
          <p:spPr>
            <a:xfrm>
              <a:off x="0" y="0"/>
              <a:ext cx="7549662"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Connector 9">
              <a:extLst>
                <a:ext uri="{FF2B5EF4-FFF2-40B4-BE49-F238E27FC236}">
                  <a16:creationId xmlns:a16="http://schemas.microsoft.com/office/drawing/2014/main" id="{F3800FA7-F02D-4F26-9D23-1BD2A3622F53}"/>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44185" y="1991170"/>
            <a:ext cx="5971320"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1418365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Teema: Yrittäjä">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4E4429-9904-40DE-8DCC-AA2C4F3CD03F}"/>
              </a:ext>
            </a:extLst>
          </p:cNvPr>
          <p:cNvGrpSpPr/>
          <p:nvPr userDrawn="1"/>
        </p:nvGrpSpPr>
        <p:grpSpPr>
          <a:xfrm>
            <a:off x="-38637" y="-38101"/>
            <a:ext cx="12230635" cy="6954055"/>
            <a:chOff x="-38637" y="-38101"/>
            <a:chExt cx="12230635" cy="6954055"/>
          </a:xfrm>
        </p:grpSpPr>
        <p:pic>
          <p:nvPicPr>
            <p:cNvPr id="20" name="Picture 19" descr="Henkilö istuu ikkunalaudalla sylissään kannettava tietokone.">
              <a:extLst>
                <a:ext uri="{FF2B5EF4-FFF2-40B4-BE49-F238E27FC236}">
                  <a16:creationId xmlns:a16="http://schemas.microsoft.com/office/drawing/2014/main" id="{AFDB53F2-8557-4451-98E4-0112CDA02B0D}"/>
                </a:ext>
                <a:ext uri="{C183D7F6-B498-43B3-948B-1728B52AA6E4}">
                  <adec:decorative xmlns:adec="http://schemas.microsoft.com/office/drawing/2017/decorative" val="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8239"/>
            <a:stretch/>
          </p:blipFill>
          <p:spPr>
            <a:xfrm>
              <a:off x="5838607" y="0"/>
              <a:ext cx="6353391" cy="6858000"/>
            </a:xfrm>
            <a:prstGeom prst="rect">
              <a:avLst/>
            </a:prstGeom>
          </p:spPr>
        </p:pic>
        <p:cxnSp>
          <p:nvCxnSpPr>
            <p:cNvPr id="10" name="Straight Connector 9">
              <a:extLst>
                <a:ext uri="{FF2B5EF4-FFF2-40B4-BE49-F238E27FC236}">
                  <a16:creationId xmlns:a16="http://schemas.microsoft.com/office/drawing/2014/main" id="{F3800FA7-F02D-4F26-9D23-1BD2A3622F53}"/>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C482D-7910-4FD6-A1BC-525BCB9A0E4B}"/>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983EE9F-47E5-4436-B968-6EF00947182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7251" y="354804"/>
              <a:ext cx="1440000" cy="198540"/>
            </a:xfrm>
            <a:prstGeom prst="rect">
              <a:avLst/>
            </a:prstGeom>
          </p:spPr>
        </p:pic>
        <p:sp>
          <p:nvSpPr>
            <p:cNvPr id="16" name="Rectangle 15">
              <a:extLst>
                <a:ext uri="{FF2B5EF4-FFF2-40B4-BE49-F238E27FC236}">
                  <a16:creationId xmlns:a16="http://schemas.microsoft.com/office/drawing/2014/main" id="{6B42A9D6-29BB-405C-A727-4D10DF754BC2}"/>
                </a:ext>
                <a:ext uri="{C183D7F6-B498-43B3-948B-1728B52AA6E4}">
                  <adec:decorative xmlns:adec="http://schemas.microsoft.com/office/drawing/2017/decorative" val="1"/>
                </a:ext>
              </a:extLst>
            </p:cNvPr>
            <p:cNvSpPr/>
            <p:nvPr/>
          </p:nvSpPr>
          <p:spPr>
            <a:xfrm>
              <a:off x="-38637" y="-38101"/>
              <a:ext cx="7588299" cy="695405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200" y="944562"/>
            <a:ext cx="5972909" cy="774000"/>
          </a:xfrm>
          <a:prstGeom prst="rect">
            <a:avLst/>
          </a:prstGeom>
        </p:spPr>
        <p:txBody>
          <a:bodyPr vert="horz" lIns="0" tIns="0" rIns="0" bIns="0" rtlCol="0" anchor="b" anchorCtr="0">
            <a:noAutofit/>
          </a:bodyPr>
          <a:lstStyle>
            <a:lvl1pPr>
              <a:defRPr/>
            </a:lvl1pPr>
          </a:lstStyle>
          <a:p>
            <a:r>
              <a:rPr lang="en-US"/>
              <a:t>Click to edit Master title style</a:t>
            </a:r>
            <a:endParaRPr lang="fi-FI"/>
          </a:p>
        </p:txBody>
      </p:sp>
      <p:sp>
        <p:nvSpPr>
          <p:cNvPr id="13" name="Text Placeholder 2">
            <a:extLst>
              <a:ext uri="{FF2B5EF4-FFF2-40B4-BE49-F238E27FC236}">
                <a16:creationId xmlns:a16="http://schemas.microsoft.com/office/drawing/2014/main" id="{1AD49132-7229-40DF-85AF-A7D1F8F2737C}"/>
              </a:ext>
            </a:extLst>
          </p:cNvPr>
          <p:cNvSpPr>
            <a:spLocks noGrp="1"/>
          </p:cNvSpPr>
          <p:nvPr>
            <p:ph type="body" sz="quarter" idx="10"/>
          </p:nvPr>
        </p:nvSpPr>
        <p:spPr>
          <a:xfrm>
            <a:off x="838200" y="1991170"/>
            <a:ext cx="5977305" cy="4138168"/>
          </a:xfrm>
        </p:spPr>
        <p:txBody>
          <a:bodyPr lIns="0" rIns="0" bIns="0"/>
          <a:lstStyle>
            <a:lvl1pPr marL="268288" indent="-268288">
              <a:lnSpc>
                <a:spcPct val="95000"/>
              </a:lnSpc>
              <a:spcAft>
                <a:spcPts val="1200"/>
              </a:spcAft>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9" name="Slide Number Placeholder 7">
            <a:extLst>
              <a:ext uri="{FF2B5EF4-FFF2-40B4-BE49-F238E27FC236}">
                <a16:creationId xmlns:a16="http://schemas.microsoft.com/office/drawing/2014/main" id="{DD832C64-2FF3-4B51-9A82-22E658E46D2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
        <p:nvSpPr>
          <p:cNvPr id="18" name="Footer Placeholder 6">
            <a:extLst>
              <a:ext uri="{FF2B5EF4-FFF2-40B4-BE49-F238E27FC236}">
                <a16:creationId xmlns:a16="http://schemas.microsoft.com/office/drawing/2014/main" id="{09F09AA4-D5AE-4DEB-97ED-0E783C23D37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7" name="Date Placeholder 4">
            <a:extLst>
              <a:ext uri="{FF2B5EF4-FFF2-40B4-BE49-F238E27FC236}">
                <a16:creationId xmlns:a16="http://schemas.microsoft.com/office/drawing/2014/main" id="{62FD481E-9CA7-4BF9-964A-E620F0F133A6}"/>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Tree>
    <p:extLst>
      <p:ext uri="{BB962C8B-B14F-4D97-AF65-F5344CB8AC3E}">
        <p14:creationId xmlns:p14="http://schemas.microsoft.com/office/powerpoint/2010/main" val="3860146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eksti_bullet_2 palsta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D37C1DB-CADE-662F-BFCE-C6C3E324A340}"/>
              </a:ext>
            </a:extLst>
          </p:cNvPr>
          <p:cNvSpPr>
            <a:spLocks noGrp="1"/>
          </p:cNvSpPr>
          <p:nvPr>
            <p:ph type="body" sz="quarter" idx="10"/>
          </p:nvPr>
        </p:nvSpPr>
        <p:spPr>
          <a:xfrm>
            <a:off x="874711" y="1736725"/>
            <a:ext cx="5221288" cy="3843338"/>
          </a:xfrm>
        </p:spPr>
        <p:txBody>
          <a:bodyPr rIns="360000"/>
          <a:lstStyle>
            <a:lvl3pPr marL="714375" indent="-171450">
              <a:defRPr/>
            </a:lvl3pPr>
            <a:lvl4pPr marL="895350" indent="-180975">
              <a:defRPr/>
            </a:lvl4pPr>
            <a:lvl5pPr marL="1076325"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11" name="Title 10">
            <a:extLst>
              <a:ext uri="{FF2B5EF4-FFF2-40B4-BE49-F238E27FC236}">
                <a16:creationId xmlns:a16="http://schemas.microsoft.com/office/drawing/2014/main" id="{D48D3551-6A1F-01DA-0970-A915F38A5A22}"/>
              </a:ext>
            </a:extLst>
          </p:cNvPr>
          <p:cNvSpPr>
            <a:spLocks noGrp="1"/>
          </p:cNvSpPr>
          <p:nvPr>
            <p:ph type="title" hasCustomPrompt="1"/>
          </p:nvPr>
        </p:nvSpPr>
        <p:spPr/>
        <p:txBody>
          <a:bodyPr/>
          <a:lstStyle>
            <a:lvl1pPr>
              <a:defRPr/>
            </a:lvl1pPr>
          </a:lstStyle>
          <a:p>
            <a:r>
              <a:rPr lang="en-US"/>
              <a:t>Click to edit master title style</a:t>
            </a:r>
            <a:endParaRPr lang="sv-FI"/>
          </a:p>
        </p:txBody>
      </p:sp>
      <p:sp>
        <p:nvSpPr>
          <p:cNvPr id="14" name="Date Placeholder 13">
            <a:extLst>
              <a:ext uri="{FF2B5EF4-FFF2-40B4-BE49-F238E27FC236}">
                <a16:creationId xmlns:a16="http://schemas.microsoft.com/office/drawing/2014/main" id="{BEA62A44-AFE3-CE1C-CF64-EF6DC77B4C1E}"/>
              </a:ext>
              <a:ext uri="{C183D7F6-B498-43B3-948B-1728B52AA6E4}">
                <adec:decorative xmlns:adec="http://schemas.microsoft.com/office/drawing/2017/decorative" val="1"/>
              </a:ext>
            </a:extLst>
          </p:cNvPr>
          <p:cNvSpPr>
            <a:spLocks noGrp="1"/>
          </p:cNvSpPr>
          <p:nvPr>
            <p:ph type="dt" sz="half" idx="11"/>
          </p:nvPr>
        </p:nvSpPr>
        <p:spPr/>
        <p:txBody>
          <a:bodyPr/>
          <a:lstStyle/>
          <a:p>
            <a:fld id="{255B9C59-40DC-4E8F-87D4-2B05A51CDEB2}" type="datetime1">
              <a:rPr lang="fi-FI" smtClean="0"/>
              <a:t>9.6.2025</a:t>
            </a:fld>
            <a:endParaRPr lang="sv-FI"/>
          </a:p>
        </p:txBody>
      </p:sp>
      <p:sp>
        <p:nvSpPr>
          <p:cNvPr id="2" name="Text Placeholder 9">
            <a:extLst>
              <a:ext uri="{FF2B5EF4-FFF2-40B4-BE49-F238E27FC236}">
                <a16:creationId xmlns:a16="http://schemas.microsoft.com/office/drawing/2014/main" id="{EA388A3A-E2C9-3200-C429-EF4AC8C17C52}"/>
              </a:ext>
            </a:extLst>
          </p:cNvPr>
          <p:cNvSpPr>
            <a:spLocks noGrp="1"/>
          </p:cNvSpPr>
          <p:nvPr>
            <p:ph type="body" sz="quarter" idx="12"/>
          </p:nvPr>
        </p:nvSpPr>
        <p:spPr>
          <a:xfrm>
            <a:off x="6096000" y="1736725"/>
            <a:ext cx="5221288" cy="3843338"/>
          </a:xfrm>
        </p:spPr>
        <p:txBody>
          <a:bodyPr/>
          <a:lstStyle>
            <a:lvl3pPr marL="714375" indent="-171450">
              <a:defRPr/>
            </a:lvl3pPr>
            <a:lvl4pPr marL="895350" indent="-180975">
              <a:defRPr/>
            </a:lvl4pPr>
            <a:lvl5pPr marL="1076325"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Tree>
    <p:extLst>
      <p:ext uri="{BB962C8B-B14F-4D97-AF65-F5344CB8AC3E}">
        <p14:creationId xmlns:p14="http://schemas.microsoft.com/office/powerpoint/2010/main" val="38204009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Kansilehti yhteistyöhankkeil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73114" y="1411791"/>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err="1"/>
              <a:t>Otsikko</a:t>
            </a:r>
            <a:r>
              <a:rPr lang="en-US"/>
              <a:t> </a:t>
            </a:r>
            <a:r>
              <a:rPr lang="en-US" err="1"/>
              <a:t>enintään</a:t>
            </a:r>
            <a:r>
              <a:rPr lang="en-US"/>
              <a:t> </a:t>
            </a:r>
            <a:r>
              <a:rPr lang="en-US" err="1"/>
              <a:t>kolmelle</a:t>
            </a:r>
            <a:r>
              <a:rPr lang="en-US"/>
              <a:t> </a:t>
            </a:r>
            <a:r>
              <a:rPr lang="en-US" err="1"/>
              <a:t>riville</a:t>
            </a:r>
            <a:r>
              <a:rPr lang="en-US"/>
              <a:t> –</a:t>
            </a:r>
            <a:r>
              <a:rPr lang="en-US" err="1"/>
              <a:t>Pitäydy</a:t>
            </a:r>
            <a:r>
              <a:rPr lang="en-US"/>
              <a:t> </a:t>
            </a:r>
            <a:r>
              <a:rPr lang="en-US" err="1"/>
              <a:t>fonttikoossa</a:t>
            </a:r>
            <a:r>
              <a:rPr lang="en-US"/>
              <a:t> </a:t>
            </a:r>
            <a:r>
              <a:rPr lang="en-US" err="1"/>
              <a:t>sekä</a:t>
            </a:r>
            <a:r>
              <a:rPr lang="en-US"/>
              <a:t> </a:t>
            </a:r>
            <a:r>
              <a:rPr lang="en-US" err="1"/>
              <a:t>laatikon</a:t>
            </a:r>
            <a:r>
              <a:rPr lang="en-US"/>
              <a:t> </a:t>
            </a:r>
            <a:r>
              <a:rPr lang="en-US" err="1"/>
              <a:t>koossa</a:t>
            </a:r>
            <a:endParaRPr lang="fi-FI"/>
          </a:p>
        </p:txBody>
      </p:sp>
      <p:sp>
        <p:nvSpPr>
          <p:cNvPr id="3" name="Subtitle 2"/>
          <p:cNvSpPr>
            <a:spLocks noGrp="1"/>
          </p:cNvSpPr>
          <p:nvPr>
            <p:ph type="subTitle" idx="1" hasCustomPrompt="1"/>
          </p:nvPr>
        </p:nvSpPr>
        <p:spPr>
          <a:xfrm>
            <a:off x="1414534" y="3180525"/>
            <a:ext cx="9360000" cy="722311"/>
          </a:xfrm>
        </p:spPr>
        <p:txBody>
          <a:bodyPr anchor="b">
            <a:noAutofit/>
          </a:bodyPr>
          <a:lstStyle>
            <a:lvl1pPr marL="0" indent="0" algn="ctr">
              <a:lnSpc>
                <a:spcPct val="85000"/>
              </a:lnSpc>
              <a:spcAft>
                <a:spcPts val="0"/>
              </a:spcAft>
              <a:buNone/>
              <a:defRPr sz="2800" b="0" spc="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Etunimi</a:t>
            </a:r>
            <a:r>
              <a:rPr lang="en-US"/>
              <a:t> </a:t>
            </a:r>
            <a:r>
              <a:rPr lang="en-US" err="1"/>
              <a:t>Sukunimi</a:t>
            </a:r>
            <a:r>
              <a:rPr lang="en-US"/>
              <a:t>, </a:t>
            </a:r>
            <a:r>
              <a:rPr lang="en-US" err="1"/>
              <a:t>titteli</a:t>
            </a:r>
            <a:r>
              <a:rPr lang="en-US"/>
              <a:t> (1 </a:t>
            </a:r>
            <a:r>
              <a:rPr lang="en-US" err="1"/>
              <a:t>riville</a:t>
            </a:r>
            <a:r>
              <a:rPr lang="en-US"/>
              <a:t>)</a:t>
            </a:r>
            <a:endParaRPr lang="fi-FI"/>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3842023"/>
            <a:ext cx="8642840" cy="471805"/>
          </a:xfrm>
        </p:spPr>
        <p:txBody>
          <a:bodyPr anchor="b" anchorCtr="0">
            <a:noAutofit/>
          </a:bodyPr>
          <a:lstStyle>
            <a:lvl1pPr marL="0" indent="0" algn="ctr">
              <a:lnSpc>
                <a:spcPct val="85000"/>
              </a:lnSpc>
              <a:spcAft>
                <a:spcPts val="0"/>
              </a:spcAft>
              <a:buNone/>
              <a:defRPr sz="2200">
                <a:solidFill>
                  <a:schemeClr val="tx2"/>
                </a:solidFill>
              </a:defRPr>
            </a:lvl1pPr>
          </a:lstStyle>
          <a:p>
            <a:r>
              <a:rPr lang="en-US" err="1"/>
              <a:t>Pääsomekanava</a:t>
            </a:r>
            <a:r>
              <a:rPr lang="en-US"/>
              <a:t> @</a:t>
            </a:r>
            <a:r>
              <a:rPr lang="en-US" err="1"/>
              <a:t>loremipsum</a:t>
            </a:r>
            <a:r>
              <a:rPr lang="en-US"/>
              <a:t> (1 </a:t>
            </a:r>
            <a:r>
              <a:rPr lang="en-US" err="1"/>
              <a:t>riville</a:t>
            </a:r>
            <a:r>
              <a:rPr lang="en-US"/>
              <a:t>)</a:t>
            </a:r>
            <a:endParaRPr lang="fi-FI"/>
          </a:p>
        </p:txBody>
      </p:sp>
      <p:sp>
        <p:nvSpPr>
          <p:cNvPr id="4" name="Rectangle 3">
            <a:extLst>
              <a:ext uri="{FF2B5EF4-FFF2-40B4-BE49-F238E27FC236}">
                <a16:creationId xmlns:a16="http://schemas.microsoft.com/office/drawing/2014/main" id="{D0EAF27D-2807-47D9-BB1A-2097B4E876EC}"/>
              </a:ext>
              <a:ext uri="{C183D7F6-B498-43B3-948B-1728B52AA6E4}">
                <adec:decorative xmlns:adec="http://schemas.microsoft.com/office/drawing/2017/decorative" val="1"/>
              </a:ext>
            </a:extLst>
          </p:cNvPr>
          <p:cNvSpPr/>
          <p:nvPr/>
        </p:nvSpPr>
        <p:spPr>
          <a:xfrm>
            <a:off x="839788" y="836613"/>
            <a:ext cx="10512425" cy="421435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B1A4726D-9D75-47BC-BDB9-A62368455DB9}"/>
              </a:ext>
              <a:ext uri="{C183D7F6-B498-43B3-948B-1728B52AA6E4}">
                <adec:decorative xmlns:adec="http://schemas.microsoft.com/office/drawing/2017/decorative" val="1"/>
              </a:ext>
            </a:extLst>
          </p:cNvPr>
          <p:cNvSpPr/>
          <p:nvPr/>
        </p:nvSpPr>
        <p:spPr>
          <a:xfrm>
            <a:off x="4657165" y="643348"/>
            <a:ext cx="2882153" cy="41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a:extLst>
              <a:ext uri="{FF2B5EF4-FFF2-40B4-BE49-F238E27FC236}">
                <a16:creationId xmlns:a16="http://schemas.microsoft.com/office/drawing/2014/main" id="{963501D8-595D-44EE-960C-071A1304D05A}"/>
              </a:ext>
            </a:extLst>
          </p:cNvPr>
          <p:cNvSpPr txBox="1"/>
          <p:nvPr/>
        </p:nvSpPr>
        <p:spPr>
          <a:xfrm>
            <a:off x="4657165" y="4835527"/>
            <a:ext cx="2882153" cy="430887"/>
          </a:xfrm>
          <a:prstGeom prst="rect">
            <a:avLst/>
          </a:prstGeom>
          <a:solidFill>
            <a:schemeClr val="bg1"/>
          </a:solidFill>
        </p:spPr>
        <p:txBody>
          <a:bodyPr wrap="square" lIns="136800" rtlCol="0">
            <a:spAutoFit/>
          </a:bodyPr>
          <a:lstStyle/>
          <a:p>
            <a:pPr algn="ctr"/>
            <a:r>
              <a:rPr lang="en-US" sz="2200" b="1" spc="300">
                <a:solidFill>
                  <a:schemeClr val="tx2"/>
                </a:solidFill>
              </a:rPr>
              <a:t>YHTEISTYÖSSÄ</a:t>
            </a:r>
            <a:endParaRPr lang="fi-FI" sz="2200" b="1" spc="300">
              <a:solidFill>
                <a:schemeClr val="tx2"/>
              </a:solidFill>
            </a:endParaRPr>
          </a:p>
        </p:txBody>
      </p:sp>
      <p:pic>
        <p:nvPicPr>
          <p:cNvPr id="12" name="Graphic 11" descr="Työterveyslaitos">
            <a:extLst>
              <a:ext uri="{FF2B5EF4-FFF2-40B4-BE49-F238E27FC236}">
                <a16:creationId xmlns:a16="http://schemas.microsoft.com/office/drawing/2014/main" id="{93CC43C8-19D7-4D36-A530-24572D612F1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4534" y="673006"/>
            <a:ext cx="2520000" cy="347447"/>
          </a:xfrm>
          <a:prstGeom prst="rect">
            <a:avLst/>
          </a:prstGeom>
        </p:spPr>
      </p:pic>
    </p:spTree>
    <p:extLst>
      <p:ext uri="{BB962C8B-B14F-4D97-AF65-F5344CB8AC3E}">
        <p14:creationId xmlns:p14="http://schemas.microsoft.com/office/powerpoint/2010/main" val="14605544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yöterveyslaitoksen strategi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90F443-BA0F-4D49-9990-20E701B76B7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184" y="9292"/>
            <a:ext cx="12189632" cy="6856668"/>
          </a:xfrm>
          <a:prstGeom prst="rect">
            <a:avLst/>
          </a:prstGeom>
        </p:spPr>
      </p:pic>
      <p:sp>
        <p:nvSpPr>
          <p:cNvPr id="17" name="TextBox 16">
            <a:extLst>
              <a:ext uri="{FF2B5EF4-FFF2-40B4-BE49-F238E27FC236}">
                <a16:creationId xmlns:a16="http://schemas.microsoft.com/office/drawing/2014/main" id="{9DB808CD-2E1D-44C6-B402-A4E6643B1774}"/>
              </a:ext>
            </a:extLst>
          </p:cNvPr>
          <p:cNvSpPr txBox="1"/>
          <p:nvPr/>
        </p:nvSpPr>
        <p:spPr>
          <a:xfrm>
            <a:off x="67703" y="6610598"/>
            <a:ext cx="2792030" cy="215444"/>
          </a:xfrm>
          <a:prstGeom prst="rect">
            <a:avLst/>
          </a:prstGeom>
          <a:noFill/>
        </p:spPr>
        <p:txBody>
          <a:bodyPr wrap="square" rtlCol="0">
            <a:spAutoFit/>
          </a:bodyPr>
          <a:lstStyle/>
          <a:p>
            <a:r>
              <a:rPr lang="fi-FI" sz="800" spc="100" baseline="0">
                <a:solidFill>
                  <a:schemeClr val="tx1">
                    <a:lumMod val="75000"/>
                    <a:lumOff val="25000"/>
                  </a:schemeClr>
                </a:solidFill>
              </a:rPr>
              <a:t>©TYÖTERVEYSLAITOS</a:t>
            </a:r>
          </a:p>
        </p:txBody>
      </p:sp>
      <p:cxnSp>
        <p:nvCxnSpPr>
          <p:cNvPr id="10" name="Straight Connector 9">
            <a:extLst>
              <a:ext uri="{FF2B5EF4-FFF2-40B4-BE49-F238E27FC236}">
                <a16:creationId xmlns:a16="http://schemas.microsoft.com/office/drawing/2014/main" id="{252BD233-A8B1-419C-8987-C803C717C82E}"/>
              </a:ext>
              <a:ext uri="{C183D7F6-B498-43B3-948B-1728B52AA6E4}">
                <adec:decorative xmlns:adec="http://schemas.microsoft.com/office/drawing/2017/decorative" val="1"/>
              </a:ext>
            </a:extLst>
          </p:cNvPr>
          <p:cNvCxnSpPr>
            <a:cxnSpLocks/>
          </p:cNvCxnSpPr>
          <p:nvPr/>
        </p:nvCxnSpPr>
        <p:spPr>
          <a:xfrm>
            <a:off x="0" y="429754"/>
            <a:ext cx="9520518"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1D403AA-53E6-4AA5-BD38-4EAFD1F3A321}"/>
              </a:ext>
              <a:ext uri="{C183D7F6-B498-43B3-948B-1728B52AA6E4}">
                <adec:decorative xmlns:adec="http://schemas.microsoft.com/office/drawing/2017/decorative" val="1"/>
              </a:ext>
            </a:extLst>
          </p:cNvPr>
          <p:cNvSpPr/>
          <p:nvPr/>
        </p:nvSpPr>
        <p:spPr>
          <a:xfrm>
            <a:off x="839788" y="250523"/>
            <a:ext cx="1728000" cy="479239"/>
          </a:xfrm>
          <a:prstGeom prst="rect">
            <a:avLst/>
          </a:prstGeom>
          <a:solidFill>
            <a:srgbClr val="00B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3" name="Straight Connector 12">
            <a:extLst>
              <a:ext uri="{FF2B5EF4-FFF2-40B4-BE49-F238E27FC236}">
                <a16:creationId xmlns:a16="http://schemas.microsoft.com/office/drawing/2014/main" id="{C1369D18-B748-4260-9C94-E7FC1CE67689}"/>
              </a:ext>
              <a:ext uri="{C183D7F6-B498-43B3-948B-1728B52AA6E4}">
                <adec:decorative xmlns:adec="http://schemas.microsoft.com/office/drawing/2017/decorative" val="1"/>
              </a:ext>
            </a:extLst>
          </p:cNvPr>
          <p:cNvCxnSpPr>
            <a:cxnSpLocks/>
          </p:cNvCxnSpPr>
          <p:nvPr/>
        </p:nvCxnSpPr>
        <p:spPr>
          <a:xfrm flipV="1">
            <a:off x="11679421" y="1178451"/>
            <a:ext cx="0" cy="5718251"/>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8E00E210-87CF-4784-8A18-369897E7B37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5763" y="354804"/>
            <a:ext cx="1440000" cy="198540"/>
          </a:xfrm>
          <a:prstGeom prst="rect">
            <a:avLst/>
          </a:prstGeom>
        </p:spPr>
      </p:pic>
      <p:pic>
        <p:nvPicPr>
          <p:cNvPr id="15" name="Graphic 14">
            <a:extLst>
              <a:ext uri="{FF2B5EF4-FFF2-40B4-BE49-F238E27FC236}">
                <a16:creationId xmlns:a16="http://schemas.microsoft.com/office/drawing/2014/main" id="{F1CBB470-C577-442E-A9D8-E97B13921CE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49668" y="277353"/>
            <a:ext cx="2067002" cy="802483"/>
          </a:xfrm>
          <a:prstGeom prst="rect">
            <a:avLst/>
          </a:prstGeom>
        </p:spPr>
      </p:pic>
      <p:sp>
        <p:nvSpPr>
          <p:cNvPr id="23" name="Rectangle 22">
            <a:extLst>
              <a:ext uri="{FF2B5EF4-FFF2-40B4-BE49-F238E27FC236}">
                <a16:creationId xmlns:a16="http://schemas.microsoft.com/office/drawing/2014/main" id="{16E4AFBD-A28B-45AD-898A-046603E349D0}"/>
              </a:ext>
              <a:ext uri="{C183D7F6-B498-43B3-948B-1728B52AA6E4}">
                <adec:decorative xmlns:adec="http://schemas.microsoft.com/office/drawing/2017/decorative" val="1"/>
              </a:ext>
            </a:extLst>
          </p:cNvPr>
          <p:cNvSpPr/>
          <p:nvPr/>
        </p:nvSpPr>
        <p:spPr>
          <a:xfrm>
            <a:off x="0" y="0"/>
            <a:ext cx="12192000" cy="126933"/>
          </a:xfrm>
          <a:prstGeom prst="rect">
            <a:avLst/>
          </a:prstGeom>
          <a:solidFill>
            <a:srgbClr val="00B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a:extLst>
              <a:ext uri="{FF2B5EF4-FFF2-40B4-BE49-F238E27FC236}">
                <a16:creationId xmlns:a16="http://schemas.microsoft.com/office/drawing/2014/main" id="{BF155815-7AF4-4C69-9FAC-B0F8A9492CE7}"/>
              </a:ext>
              <a:ext uri="{C183D7F6-B498-43B3-948B-1728B52AA6E4}">
                <adec:decorative xmlns:adec="http://schemas.microsoft.com/office/drawing/2017/decorative" val="1"/>
              </a:ext>
            </a:extLst>
          </p:cNvPr>
          <p:cNvSpPr/>
          <p:nvPr userDrawn="1"/>
        </p:nvSpPr>
        <p:spPr>
          <a:xfrm>
            <a:off x="0" y="0"/>
            <a:ext cx="12192000" cy="126933"/>
          </a:xfrm>
          <a:prstGeom prst="rect">
            <a:avLst/>
          </a:prstGeom>
          <a:solidFill>
            <a:srgbClr val="00B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4030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yöterveyslaitoksen tarjonta">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52BD233-A8B1-419C-8987-C803C717C82E}"/>
              </a:ext>
              <a:ext uri="{C183D7F6-B498-43B3-948B-1728B52AA6E4}">
                <adec:decorative xmlns:adec="http://schemas.microsoft.com/office/drawing/2017/decorative" val="1"/>
              </a:ext>
            </a:extLst>
          </p:cNvPr>
          <p:cNvCxnSpPr>
            <a:cxnSpLocks/>
          </p:cNvCxnSpPr>
          <p:nvPr/>
        </p:nvCxnSpPr>
        <p:spPr>
          <a:xfrm>
            <a:off x="0" y="429754"/>
            <a:ext cx="9520518" cy="0"/>
          </a:xfrm>
          <a:prstGeom prst="line">
            <a:avLst/>
          </a:prstGeom>
          <a:ln w="2349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1D403AA-53E6-4AA5-BD38-4EAFD1F3A321}"/>
              </a:ext>
              <a:ext uri="{C183D7F6-B498-43B3-948B-1728B52AA6E4}">
                <adec:decorative xmlns:adec="http://schemas.microsoft.com/office/drawing/2017/decorative" val="1"/>
              </a:ext>
            </a:extLst>
          </p:cNvPr>
          <p:cNvSpPr/>
          <p:nvPr userDrawn="1"/>
        </p:nvSpPr>
        <p:spPr>
          <a:xfrm>
            <a:off x="839788" y="250523"/>
            <a:ext cx="1728000" cy="479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3" name="Straight Connector 12">
            <a:extLst>
              <a:ext uri="{FF2B5EF4-FFF2-40B4-BE49-F238E27FC236}">
                <a16:creationId xmlns:a16="http://schemas.microsoft.com/office/drawing/2014/main" id="{C1369D18-B748-4260-9C94-E7FC1CE67689}"/>
              </a:ext>
              <a:ext uri="{C183D7F6-B498-43B3-948B-1728B52AA6E4}">
                <adec:decorative xmlns:adec="http://schemas.microsoft.com/office/drawing/2017/decorative" val="1"/>
              </a:ext>
            </a:extLst>
          </p:cNvPr>
          <p:cNvCxnSpPr>
            <a:cxnSpLocks/>
          </p:cNvCxnSpPr>
          <p:nvPr/>
        </p:nvCxnSpPr>
        <p:spPr>
          <a:xfrm flipV="1">
            <a:off x="11679421" y="1628775"/>
            <a:ext cx="0" cy="5267928"/>
          </a:xfrm>
          <a:prstGeom prst="line">
            <a:avLst/>
          </a:prstGeom>
          <a:ln w="2349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8E00E210-87CF-4784-8A18-369897E7B37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5763" y="354804"/>
            <a:ext cx="1440000" cy="198540"/>
          </a:xfrm>
          <a:prstGeom prst="rect">
            <a:avLst/>
          </a:prstGeom>
        </p:spPr>
      </p:pic>
      <p:sp>
        <p:nvSpPr>
          <p:cNvPr id="50" name="Date Placeholder 4">
            <a:extLst>
              <a:ext uri="{FF2B5EF4-FFF2-40B4-BE49-F238E27FC236}">
                <a16:creationId xmlns:a16="http://schemas.microsoft.com/office/drawing/2014/main" id="{926D8CC0-B6D8-4BB3-9515-08117C572E6B}"/>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51" name="Footer Placeholder 6">
            <a:extLst>
              <a:ext uri="{FF2B5EF4-FFF2-40B4-BE49-F238E27FC236}">
                <a16:creationId xmlns:a16="http://schemas.microsoft.com/office/drawing/2014/main" id="{A1F1CDC2-CCC2-4A0A-AF28-6465F84D641F}"/>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52" name="Slide Number Placeholder 7">
            <a:extLst>
              <a:ext uri="{FF2B5EF4-FFF2-40B4-BE49-F238E27FC236}">
                <a16:creationId xmlns:a16="http://schemas.microsoft.com/office/drawing/2014/main" id="{5976B9BE-8DE6-4D4B-A9B5-040C61DBE4F2}"/>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pic>
        <p:nvPicPr>
          <p:cNvPr id="2" name="Graphic 1">
            <a:extLst>
              <a:ext uri="{FF2B5EF4-FFF2-40B4-BE49-F238E27FC236}">
                <a16:creationId xmlns:a16="http://schemas.microsoft.com/office/drawing/2014/main" id="{F8355C14-A881-4B4F-AEA0-BD80C863B2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82434" y="277353"/>
            <a:ext cx="2648104" cy="1152000"/>
          </a:xfrm>
          <a:prstGeom prst="rect">
            <a:avLst/>
          </a:prstGeom>
        </p:spPr>
      </p:pic>
      <p:graphicFrame>
        <p:nvGraphicFramePr>
          <p:cNvPr id="12" name="Table 6">
            <a:extLst>
              <a:ext uri="{FF2B5EF4-FFF2-40B4-BE49-F238E27FC236}">
                <a16:creationId xmlns:a16="http://schemas.microsoft.com/office/drawing/2014/main" id="{3DD8C55A-7020-4660-8895-F677C1E75971}"/>
              </a:ext>
            </a:extLst>
          </p:cNvPr>
          <p:cNvGraphicFramePr>
            <a:graphicFrameLocks noGrp="1"/>
          </p:cNvGraphicFramePr>
          <p:nvPr userDrawn="1">
            <p:extLst>
              <p:ext uri="{D42A27DB-BD31-4B8C-83A1-F6EECF244321}">
                <p14:modId xmlns:p14="http://schemas.microsoft.com/office/powerpoint/2010/main" val="1404959750"/>
              </p:ext>
            </p:extLst>
          </p:nvPr>
        </p:nvGraphicFramePr>
        <p:xfrm>
          <a:off x="839788" y="762001"/>
          <a:ext cx="10512150" cy="5295900"/>
        </p:xfrm>
        <a:graphic>
          <a:graphicData uri="http://schemas.openxmlformats.org/drawingml/2006/table">
            <a:tbl>
              <a:tblPr firstRow="1" bandRow="1">
                <a:tableStyleId>{2D5ABB26-0587-4C30-8999-92F81FD0307C}</a:tableStyleId>
              </a:tblPr>
              <a:tblGrid>
                <a:gridCol w="3097730">
                  <a:extLst>
                    <a:ext uri="{9D8B030D-6E8A-4147-A177-3AD203B41FA5}">
                      <a16:colId xmlns:a16="http://schemas.microsoft.com/office/drawing/2014/main" val="1854036895"/>
                    </a:ext>
                  </a:extLst>
                </a:gridCol>
                <a:gridCol w="2158345">
                  <a:extLst>
                    <a:ext uri="{9D8B030D-6E8A-4147-A177-3AD203B41FA5}">
                      <a16:colId xmlns:a16="http://schemas.microsoft.com/office/drawing/2014/main" val="2502393353"/>
                    </a:ext>
                  </a:extLst>
                </a:gridCol>
                <a:gridCol w="2152398">
                  <a:extLst>
                    <a:ext uri="{9D8B030D-6E8A-4147-A177-3AD203B41FA5}">
                      <a16:colId xmlns:a16="http://schemas.microsoft.com/office/drawing/2014/main" val="2708065123"/>
                    </a:ext>
                  </a:extLst>
                </a:gridCol>
                <a:gridCol w="3103677">
                  <a:extLst>
                    <a:ext uri="{9D8B030D-6E8A-4147-A177-3AD203B41FA5}">
                      <a16:colId xmlns:a16="http://schemas.microsoft.com/office/drawing/2014/main" val="4178942874"/>
                    </a:ext>
                  </a:extLst>
                </a:gridCol>
              </a:tblGrid>
              <a:tr h="1307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a:solidFill>
                            <a:schemeClr val="tx2"/>
                          </a:solidFill>
                        </a:rPr>
                        <a:t>Työkykyjohtamisen,</a:t>
                      </a:r>
                      <a:br>
                        <a:rPr lang="fi-FI" sz="1400" b="1">
                          <a:solidFill>
                            <a:schemeClr val="tx2"/>
                          </a:solidFill>
                        </a:rPr>
                      </a:br>
                      <a:r>
                        <a:rPr lang="fi-FI" sz="1400" b="1">
                          <a:solidFill>
                            <a:schemeClr val="tx2"/>
                          </a:solidFill>
                        </a:rPr>
                        <a:t>mielenterveyden ja fyysisen</a:t>
                      </a:r>
                      <a:br>
                        <a:rPr lang="fi-FI" sz="1400" b="1">
                          <a:solidFill>
                            <a:schemeClr val="tx2"/>
                          </a:solidFill>
                        </a:rPr>
                      </a:br>
                      <a:r>
                        <a:rPr lang="fi-FI" sz="1400" b="1">
                          <a:solidFill>
                            <a:schemeClr val="tx2"/>
                          </a:solidFill>
                        </a:rPr>
                        <a:t>työkyvyn ratkaisut</a:t>
                      </a:r>
                    </a:p>
                  </a:txBody>
                  <a:tcPr marL="0" marR="0" marT="0" marB="108000" anchor="b">
                    <a:lnL w="12700" cap="flat" cmpd="sng" algn="ctr">
                      <a:noFill/>
                      <a:prstDash val="solid"/>
                      <a:round/>
                      <a:headEnd type="none" w="med" len="med"/>
                      <a:tailEnd type="none" w="med" len="med"/>
                    </a:lnL>
                    <a:lnR w="19050" cap="flat" cmpd="sng" algn="ctr">
                      <a:solidFill>
                        <a:schemeClr val="accent1"/>
                      </a:solidFill>
                      <a:prstDash val="sysDot"/>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ysDot"/>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a:solidFill>
                            <a:schemeClr val="tx2"/>
                          </a:solidFill>
                        </a:rPr>
                        <a:t>Työterveyshuollon laadun ja</a:t>
                      </a:r>
                      <a:br>
                        <a:rPr lang="fi-FI" sz="1400" b="1">
                          <a:solidFill>
                            <a:schemeClr val="tx2"/>
                          </a:solidFill>
                        </a:rPr>
                      </a:br>
                      <a:r>
                        <a:rPr lang="fi-FI" sz="1400" b="1">
                          <a:solidFill>
                            <a:schemeClr val="tx2"/>
                          </a:solidFill>
                        </a:rPr>
                        <a:t>työterveysyhteistyön</a:t>
                      </a:r>
                      <a:br>
                        <a:rPr lang="fi-FI" sz="1400" b="1">
                          <a:solidFill>
                            <a:schemeClr val="tx2"/>
                          </a:solidFill>
                        </a:rPr>
                      </a:br>
                      <a:r>
                        <a:rPr lang="fi-FI" sz="1400" b="1">
                          <a:solidFill>
                            <a:schemeClr val="tx2"/>
                          </a:solidFill>
                        </a:rPr>
                        <a:t>kehittäminen</a:t>
                      </a:r>
                    </a:p>
                  </a:txBody>
                  <a:tcPr marL="0" marR="0" marT="0" marB="108000" anchor="b">
                    <a:lnL w="19050" cap="flat" cmpd="sng" algn="ctr">
                      <a:solidFill>
                        <a:schemeClr val="accent1"/>
                      </a:solidFill>
                      <a:prstDash val="sysDot"/>
                      <a:round/>
                      <a:headEnd type="none" w="med" len="med"/>
                      <a:tailEnd type="none" w="med" len="med"/>
                    </a:lnL>
                    <a:lnR w="19050" cap="flat" cmpd="sng" algn="ctr">
                      <a:solidFill>
                        <a:schemeClr val="accent1"/>
                      </a:solidFill>
                      <a:prstDash val="sysDot"/>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ysDot"/>
                      <a:round/>
                      <a:headEnd type="none" w="med" len="med"/>
                      <a:tailEnd type="none" w="med" len="med"/>
                    </a:lnB>
                  </a:tcPr>
                </a:tc>
                <a:tc hMerge="1">
                  <a:txBody>
                    <a:bodyPr/>
                    <a:lstStyle/>
                    <a:p>
                      <a:endParaRPr lang="fi-FI"/>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400" b="1">
                        <a:solidFill>
                          <a:schemeClr val="tx2"/>
                        </a:solidFill>
                      </a:endParaRPr>
                    </a:p>
                  </a:txBody>
                  <a:tcPr marL="0" marR="0" marT="0" marB="108000" anchor="b">
                    <a:lnL w="1905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4042720580"/>
                  </a:ext>
                </a:extLst>
              </a:tr>
              <a:tr h="1372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a:solidFill>
                            <a:schemeClr val="tx2"/>
                          </a:solidFill>
                        </a:rPr>
                        <a:t>Työturvallisuuden kehittäminen ja työympäristöriskien hallinta</a:t>
                      </a:r>
                    </a:p>
                  </a:txBody>
                  <a:tcPr marL="0" marR="0" marT="0" marB="108000" anchor="b">
                    <a:lnL w="12700" cap="flat" cmpd="sng" algn="ctr">
                      <a:noFill/>
                      <a:prstDash val="solid"/>
                      <a:round/>
                      <a:headEnd type="none" w="med" len="med"/>
                      <a:tailEnd type="none" w="med" len="med"/>
                    </a:lnL>
                    <a:lnR w="19050" cap="flat" cmpd="sng" algn="ctr">
                      <a:solidFill>
                        <a:schemeClr val="accent1"/>
                      </a:solidFill>
                      <a:prstDash val="sysDot"/>
                      <a:round/>
                      <a:headEnd type="none" w="med" len="med"/>
                      <a:tailEnd type="none" w="med" len="med"/>
                    </a:lnR>
                    <a:lnT w="19050" cap="flat" cmpd="sng" algn="ctr">
                      <a:solidFill>
                        <a:schemeClr val="accent1"/>
                      </a:solidFill>
                      <a:prstDash val="sysDot"/>
                      <a:round/>
                      <a:headEnd type="none" w="med" len="med"/>
                      <a:tailEnd type="none" w="med" len="med"/>
                    </a:lnT>
                    <a:lnB w="19050" cap="flat" cmpd="sng" algn="ctr">
                      <a:solidFill>
                        <a:schemeClr val="accent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150" normalizeH="0" baseline="0" noProof="0">
                        <a:ln>
                          <a:noFill/>
                        </a:ln>
                        <a:solidFill>
                          <a:schemeClr val="bg1"/>
                        </a:solidFill>
                        <a:effectLst/>
                        <a:uLnTx/>
                        <a:uFillTx/>
                        <a:latin typeface="Segoe UI Black" panose="020B0A02040204020203" pitchFamily="34" charset="0"/>
                        <a:ea typeface="Segoe UI Black" panose="020B0A02040204020203" pitchFamily="34" charset="0"/>
                        <a:cs typeface="+mn-cs"/>
                      </a:endParaRPr>
                    </a:p>
                  </a:txBody>
                  <a:tcPr marL="0" marR="360000" marT="0" marB="108000" anchor="b">
                    <a:lnL w="19050" cap="flat" cmpd="sng" algn="ctr">
                      <a:solidFill>
                        <a:schemeClr val="accent1"/>
                      </a:solid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chemeClr val="accent1"/>
                      </a:solidFill>
                      <a:prstDash val="sysDot"/>
                      <a:round/>
                      <a:headEnd type="none" w="med" len="med"/>
                      <a:tailEnd type="none" w="med" len="med"/>
                    </a:lnT>
                    <a:lnB w="19050" cap="flat" cmpd="sng" algn="ctr">
                      <a:noFill/>
                      <a:prstDash val="sysDot"/>
                      <a:round/>
                      <a:headEnd type="none" w="med" len="med"/>
                      <a:tailEnd type="none" w="med" len="med"/>
                    </a:lnB>
                    <a:solidFill>
                      <a:srgbClr val="E5F7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150" normalizeH="0" baseline="0" noProof="0">
                        <a:ln>
                          <a:noFill/>
                        </a:ln>
                        <a:solidFill>
                          <a:schemeClr val="bg1"/>
                        </a:solidFill>
                        <a:effectLst/>
                        <a:uLnTx/>
                        <a:uFillTx/>
                        <a:latin typeface="Segoe UI Black" panose="020B0A02040204020203" pitchFamily="34" charset="0"/>
                        <a:ea typeface="Segoe UI Black" panose="020B0A02040204020203" pitchFamily="34" charset="0"/>
                        <a:cs typeface="+mn-cs"/>
                      </a:endParaRPr>
                    </a:p>
                  </a:txBody>
                  <a:tcPr marL="360000" marR="0" marT="0" marB="108000" anchor="b">
                    <a:lnL w="19050" cap="flat" cmpd="sng" algn="ctr">
                      <a:noFill/>
                      <a:prstDash val="sysDot"/>
                      <a:round/>
                      <a:headEnd type="none" w="med" len="med"/>
                      <a:tailEnd type="none" w="med" len="med"/>
                    </a:lnL>
                    <a:lnR w="19050" cap="flat" cmpd="sng" algn="ctr">
                      <a:solidFill>
                        <a:schemeClr val="accent1"/>
                      </a:solidFill>
                      <a:prstDash val="sysDot"/>
                      <a:round/>
                      <a:headEnd type="none" w="med" len="med"/>
                      <a:tailEnd type="none" w="med" len="med"/>
                    </a:lnR>
                    <a:lnT w="19050" cap="flat" cmpd="sng" algn="ctr">
                      <a:solidFill>
                        <a:schemeClr val="accent1"/>
                      </a:solidFill>
                      <a:prstDash val="sysDot"/>
                      <a:round/>
                      <a:headEnd type="none" w="med" len="med"/>
                      <a:tailEnd type="none" w="med" len="med"/>
                    </a:lnT>
                    <a:lnB w="19050" cap="flat" cmpd="sng" algn="ctr">
                      <a:noFill/>
                      <a:prstDash val="sysDot"/>
                      <a:round/>
                      <a:headEnd type="none" w="med" len="med"/>
                      <a:tailEnd type="none" w="med" len="med"/>
                    </a:lnB>
                    <a:solidFill>
                      <a:srgbClr val="E5F7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a:solidFill>
                            <a:schemeClr val="tx2"/>
                          </a:solidFill>
                        </a:rPr>
                        <a:t>Toimintakyvyn, ergonomian</a:t>
                      </a:r>
                      <a:br>
                        <a:rPr lang="fi-FI" sz="1400" b="1">
                          <a:solidFill>
                            <a:schemeClr val="tx2"/>
                          </a:solidFill>
                        </a:rPr>
                      </a:br>
                      <a:r>
                        <a:rPr lang="fi-FI" sz="1400" b="1">
                          <a:solidFill>
                            <a:schemeClr val="tx2"/>
                          </a:solidFill>
                        </a:rPr>
                        <a:t>ja aivotyön kehittäminen</a:t>
                      </a:r>
                    </a:p>
                  </a:txBody>
                  <a:tcPr marL="0" marR="0" marT="0" marB="108000" anchor="b">
                    <a:lnL w="1905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9050" cap="flat" cmpd="sng" algn="ctr">
                      <a:solidFill>
                        <a:schemeClr val="accent1"/>
                      </a:solidFill>
                      <a:prstDash val="sysDot"/>
                      <a:round/>
                      <a:headEnd type="none" w="med" len="med"/>
                      <a:tailEnd type="none" w="med" len="med"/>
                    </a:lnT>
                    <a:lnB w="190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080295583"/>
                  </a:ext>
                </a:extLst>
              </a:tr>
              <a:tr h="1307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a:solidFill>
                            <a:schemeClr val="tx2"/>
                          </a:solidFill>
                        </a:rPr>
                        <a:t>Työyhteisön toimivuus ja</a:t>
                      </a:r>
                      <a:br>
                        <a:rPr lang="fi-FI" sz="1400" b="1">
                          <a:solidFill>
                            <a:schemeClr val="tx2"/>
                          </a:solidFill>
                        </a:rPr>
                      </a:br>
                      <a:r>
                        <a:rPr lang="fi-FI" sz="1400" b="1">
                          <a:solidFill>
                            <a:schemeClr val="tx2"/>
                          </a:solidFill>
                        </a:rPr>
                        <a:t>työhyvinvoinnin kehittäminen</a:t>
                      </a:r>
                    </a:p>
                  </a:txBody>
                  <a:tcPr marL="0" marR="0" marT="0" marB="108000" anchor="b">
                    <a:lnL w="12700" cap="flat" cmpd="sng" algn="ctr">
                      <a:noFill/>
                      <a:prstDash val="solid"/>
                      <a:round/>
                      <a:headEnd type="none" w="med" len="med"/>
                      <a:tailEnd type="none" w="med" len="med"/>
                    </a:lnL>
                    <a:lnR w="19050" cap="flat" cmpd="sng" algn="ctr">
                      <a:solidFill>
                        <a:schemeClr val="accent1"/>
                      </a:solidFill>
                      <a:prstDash val="sysDot"/>
                      <a:round/>
                      <a:headEnd type="none" w="med" len="med"/>
                      <a:tailEnd type="none" w="med" len="med"/>
                    </a:lnR>
                    <a:lnT w="19050" cap="flat" cmpd="sng" algn="ctr">
                      <a:solidFill>
                        <a:schemeClr val="accent1"/>
                      </a:solidFill>
                      <a:prstDash val="sysDot"/>
                      <a:round/>
                      <a:headEnd type="none" w="med" len="med"/>
                      <a:tailEnd type="none" w="med" len="med"/>
                    </a:lnT>
                    <a:lnB w="19050" cap="flat" cmpd="sng" algn="ctr">
                      <a:solidFill>
                        <a:schemeClr val="accent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150" normalizeH="0" baseline="0" noProof="0">
                        <a:ln>
                          <a:noFill/>
                        </a:ln>
                        <a:solidFill>
                          <a:schemeClr val="bg1"/>
                        </a:solidFill>
                        <a:effectLst/>
                        <a:uLnTx/>
                        <a:uFillTx/>
                        <a:latin typeface="Segoe UI Black" panose="020B0A02040204020203" pitchFamily="34" charset="0"/>
                        <a:ea typeface="Segoe UI Black" panose="020B0A02040204020203" pitchFamily="34" charset="0"/>
                        <a:cs typeface="+mn-cs"/>
                      </a:endParaRPr>
                    </a:p>
                  </a:txBody>
                  <a:tcPr marL="0" marR="360000" marT="0" marB="108000" anchor="b">
                    <a:lnL w="19050" cap="flat" cmpd="sng" algn="ctr">
                      <a:solidFill>
                        <a:schemeClr val="accent1"/>
                      </a:solid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solidFill>
                        <a:schemeClr val="accent1"/>
                      </a:solidFill>
                      <a:prstDash val="sysDot"/>
                      <a:round/>
                      <a:headEnd type="none" w="med" len="med"/>
                      <a:tailEnd type="none" w="med" len="med"/>
                    </a:lnB>
                    <a:solidFill>
                      <a:srgbClr val="E5F7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150" normalizeH="0" baseline="0" noProof="0">
                        <a:ln>
                          <a:noFill/>
                        </a:ln>
                        <a:solidFill>
                          <a:schemeClr val="bg1"/>
                        </a:solidFill>
                        <a:effectLst/>
                        <a:uLnTx/>
                        <a:uFillTx/>
                        <a:latin typeface="Segoe UI Black" panose="020B0A02040204020203" pitchFamily="34" charset="0"/>
                        <a:ea typeface="Segoe UI Black" panose="020B0A02040204020203" pitchFamily="34" charset="0"/>
                        <a:cs typeface="+mn-cs"/>
                      </a:endParaRPr>
                    </a:p>
                  </a:txBody>
                  <a:tcPr marL="360000" marR="0" marT="0" marB="108000" anchor="b">
                    <a:lnL w="19050" cap="flat" cmpd="sng" algn="ctr">
                      <a:noFill/>
                      <a:prstDash val="sysDot"/>
                      <a:round/>
                      <a:headEnd type="none" w="med" len="med"/>
                      <a:tailEnd type="none" w="med" len="med"/>
                    </a:lnL>
                    <a:lnR w="19050" cap="flat" cmpd="sng" algn="ctr">
                      <a:solidFill>
                        <a:schemeClr val="accent1"/>
                      </a:solidFill>
                      <a:prstDash val="sysDot"/>
                      <a:round/>
                      <a:headEnd type="none" w="med" len="med"/>
                      <a:tailEnd type="none" w="med" len="med"/>
                    </a:lnR>
                    <a:lnT w="19050" cap="flat" cmpd="sng" algn="ctr">
                      <a:noFill/>
                      <a:prstDash val="sysDot"/>
                      <a:round/>
                      <a:headEnd type="none" w="med" len="med"/>
                      <a:tailEnd type="none" w="med" len="med"/>
                    </a:lnT>
                    <a:lnB w="19050" cap="flat" cmpd="sng" algn="ctr">
                      <a:solidFill>
                        <a:schemeClr val="accent1"/>
                      </a:solidFill>
                      <a:prstDash val="sysDot"/>
                      <a:round/>
                      <a:headEnd type="none" w="med" len="med"/>
                      <a:tailEnd type="none" w="med" len="med"/>
                    </a:lnB>
                    <a:solidFill>
                      <a:srgbClr val="E5F7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a:solidFill>
                            <a:schemeClr val="tx2"/>
                          </a:solidFill>
                        </a:rPr>
                        <a:t>Työaikojen, unen ja​</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a:solidFill>
                            <a:schemeClr val="tx2"/>
                          </a:solidFill>
                        </a:rPr>
                        <a:t>palautumisen ratkaisut​</a:t>
                      </a:r>
                    </a:p>
                  </a:txBody>
                  <a:tcPr marL="0" marR="0" marT="0" marB="108000" anchor="b">
                    <a:lnL w="1905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9050" cap="flat" cmpd="sng" algn="ctr">
                      <a:solidFill>
                        <a:schemeClr val="accent1"/>
                      </a:solidFill>
                      <a:prstDash val="sysDot"/>
                      <a:round/>
                      <a:headEnd type="none" w="med" len="med"/>
                      <a:tailEnd type="none" w="med" len="med"/>
                    </a:lnT>
                    <a:lnB w="190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962080081"/>
                  </a:ext>
                </a:extLst>
              </a:tr>
              <a:tr h="1307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a:solidFill>
                            <a:schemeClr val="tx2"/>
                          </a:solidFill>
                        </a:rPr>
                        <a:t>Sisäilmaongelmien</a:t>
                      </a:r>
                      <a:br>
                        <a:rPr lang="fi-FI" sz="1400" b="1">
                          <a:solidFill>
                            <a:schemeClr val="tx2"/>
                          </a:solidFill>
                        </a:rPr>
                      </a:br>
                      <a:r>
                        <a:rPr lang="fi-FI" sz="1400" b="1">
                          <a:solidFill>
                            <a:schemeClr val="tx2"/>
                          </a:solidFill>
                        </a:rPr>
                        <a:t>ratkaiseminen</a:t>
                      </a:r>
                    </a:p>
                  </a:txBody>
                  <a:tcPr marL="0" marR="0" marT="0" marB="108000" anchor="b">
                    <a:lnL w="12700" cap="flat" cmpd="sng" algn="ctr">
                      <a:noFill/>
                      <a:prstDash val="solid"/>
                      <a:round/>
                      <a:headEnd type="none" w="med" len="med"/>
                      <a:tailEnd type="none" w="med" len="med"/>
                    </a:lnL>
                    <a:lnR w="19050" cap="flat" cmpd="sng" algn="ctr">
                      <a:solidFill>
                        <a:schemeClr val="accent1"/>
                      </a:solidFill>
                      <a:prstDash val="sysDot"/>
                      <a:round/>
                      <a:headEnd type="none" w="med" len="med"/>
                      <a:tailEnd type="none" w="med" len="med"/>
                    </a:lnR>
                    <a:lnT w="19050" cap="flat" cmpd="sng" algn="ctr">
                      <a:solidFill>
                        <a:schemeClr val="accent1"/>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a:solidFill>
                            <a:schemeClr val="tx2"/>
                          </a:solidFill>
                        </a:rPr>
                        <a:t>Työtilojen kehittäminen</a:t>
                      </a:r>
                    </a:p>
                  </a:txBody>
                  <a:tcPr marB="108000" anchor="b">
                    <a:lnL w="19050" cap="flat" cmpd="sng" algn="ctr">
                      <a:solidFill>
                        <a:schemeClr val="accent1"/>
                      </a:solidFill>
                      <a:prstDash val="sysDot"/>
                      <a:round/>
                      <a:headEnd type="none" w="med" len="med"/>
                      <a:tailEnd type="none" w="med" len="med"/>
                    </a:lnL>
                    <a:lnR w="19050" cap="flat" cmpd="sng" algn="ctr">
                      <a:solidFill>
                        <a:schemeClr val="accent1"/>
                      </a:solidFill>
                      <a:prstDash val="sysDot"/>
                      <a:round/>
                      <a:headEnd type="none" w="med" len="med"/>
                      <a:tailEnd type="none" w="med" len="med"/>
                    </a:lnR>
                    <a:lnT w="19050" cap="flat" cmpd="sng" algn="ctr">
                      <a:solidFill>
                        <a:schemeClr val="accent1"/>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a:solidFill>
                            <a:schemeClr val="tx2"/>
                          </a:solidFill>
                        </a:rPr>
                        <a:t>Työura-</a:t>
                      </a:r>
                      <a:br>
                        <a:rPr lang="fi-FI" sz="1400" b="1">
                          <a:solidFill>
                            <a:schemeClr val="tx2"/>
                          </a:solidFill>
                        </a:rPr>
                      </a:br>
                      <a:r>
                        <a:rPr lang="fi-FI" sz="1400" b="1">
                          <a:solidFill>
                            <a:schemeClr val="tx2"/>
                          </a:solidFill>
                        </a:rPr>
                        <a:t>johtaminen</a:t>
                      </a:r>
                    </a:p>
                  </a:txBody>
                  <a:tcPr marB="108000" anchor="b">
                    <a:lnL w="19050" cap="flat" cmpd="sng" algn="ctr">
                      <a:solidFill>
                        <a:schemeClr val="accent1"/>
                      </a:solidFill>
                      <a:prstDash val="sysDot"/>
                      <a:round/>
                      <a:headEnd type="none" w="med" len="med"/>
                      <a:tailEnd type="none" w="med" len="med"/>
                    </a:lnL>
                    <a:lnR w="19050" cap="flat" cmpd="sng" algn="ctr">
                      <a:solidFill>
                        <a:schemeClr val="accent1"/>
                      </a:solidFill>
                      <a:prstDash val="sysDot"/>
                      <a:round/>
                      <a:headEnd type="none" w="med" len="med"/>
                      <a:tailEnd type="none" w="med" len="med"/>
                    </a:lnR>
                    <a:lnT w="19050" cap="flat" cmpd="sng" algn="ctr">
                      <a:solidFill>
                        <a:schemeClr val="accent1"/>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fi-FI" sz="1400" b="1">
                          <a:solidFill>
                            <a:schemeClr val="tx2"/>
                          </a:solidFill>
                        </a:rPr>
                        <a:t>Työpaikan konfliktien</a:t>
                      </a:r>
                      <a:br>
                        <a:rPr lang="fi-FI" sz="1400" b="1">
                          <a:solidFill>
                            <a:schemeClr val="tx2"/>
                          </a:solidFill>
                        </a:rPr>
                      </a:br>
                      <a:r>
                        <a:rPr lang="fi-FI" sz="1400" b="1">
                          <a:solidFill>
                            <a:schemeClr val="tx2"/>
                          </a:solidFill>
                        </a:rPr>
                        <a:t>ratkaisu</a:t>
                      </a:r>
                    </a:p>
                  </a:txBody>
                  <a:tcPr marL="0" marR="0" marT="0" marB="108000" anchor="b">
                    <a:lnL w="19050" cap="flat" cmpd="sng" algn="ctr">
                      <a:solidFill>
                        <a:schemeClr val="accent1"/>
                      </a:solidFill>
                      <a:prstDash val="sysDot"/>
                      <a:round/>
                      <a:headEnd type="none" w="med" len="med"/>
                      <a:tailEnd type="none" w="med" len="med"/>
                    </a:lnL>
                    <a:lnR w="12700" cap="flat" cmpd="sng" algn="ctr">
                      <a:noFill/>
                      <a:prstDash val="solid"/>
                      <a:round/>
                      <a:headEnd type="none" w="med" len="med"/>
                      <a:tailEnd type="none" w="med" len="med"/>
                    </a:lnR>
                    <a:lnT w="19050" cap="flat" cmpd="sng" algn="ctr">
                      <a:solidFill>
                        <a:schemeClr val="accent1"/>
                      </a:solidFill>
                      <a:prstDash val="sys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23066297"/>
                  </a:ext>
                </a:extLst>
              </a:tr>
            </a:tbl>
          </a:graphicData>
        </a:graphic>
      </p:graphicFrame>
      <p:pic>
        <p:nvPicPr>
          <p:cNvPr id="16" name="Graphic 15">
            <a:extLst>
              <a:ext uri="{FF2B5EF4-FFF2-40B4-BE49-F238E27FC236}">
                <a16:creationId xmlns:a16="http://schemas.microsoft.com/office/drawing/2014/main" id="{552F0149-80BE-4152-A0E5-542438E057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36653" y="4946756"/>
            <a:ext cx="632399" cy="558865"/>
          </a:xfrm>
          <a:prstGeom prst="rect">
            <a:avLst/>
          </a:prstGeom>
        </p:spPr>
      </p:pic>
      <p:pic>
        <p:nvPicPr>
          <p:cNvPr id="17" name="Graphic 16">
            <a:extLst>
              <a:ext uri="{FF2B5EF4-FFF2-40B4-BE49-F238E27FC236}">
                <a16:creationId xmlns:a16="http://schemas.microsoft.com/office/drawing/2014/main" id="{F59241D8-A695-481B-A962-3EAF9B8C9B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900000">
            <a:off x="5800748" y="653897"/>
            <a:ext cx="581332" cy="581332"/>
          </a:xfrm>
          <a:prstGeom prst="rect">
            <a:avLst/>
          </a:prstGeom>
        </p:spPr>
      </p:pic>
      <p:pic>
        <p:nvPicPr>
          <p:cNvPr id="18" name="Graphic 17">
            <a:extLst>
              <a:ext uri="{FF2B5EF4-FFF2-40B4-BE49-F238E27FC236}">
                <a16:creationId xmlns:a16="http://schemas.microsoft.com/office/drawing/2014/main" id="{844434B4-63D0-4457-B9A7-B0672B96EA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83306" y="3593516"/>
            <a:ext cx="563640" cy="556023"/>
          </a:xfrm>
          <a:prstGeom prst="rect">
            <a:avLst/>
          </a:prstGeom>
        </p:spPr>
      </p:pic>
      <p:pic>
        <p:nvPicPr>
          <p:cNvPr id="19" name="Graphic 18">
            <a:extLst>
              <a:ext uri="{FF2B5EF4-FFF2-40B4-BE49-F238E27FC236}">
                <a16:creationId xmlns:a16="http://schemas.microsoft.com/office/drawing/2014/main" id="{DAB5C2A7-6CDD-4A57-89B5-9EC3E913AF7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67168" y="816245"/>
            <a:ext cx="457200" cy="447675"/>
          </a:xfrm>
          <a:prstGeom prst="rect">
            <a:avLst/>
          </a:prstGeom>
        </p:spPr>
      </p:pic>
      <p:pic>
        <p:nvPicPr>
          <p:cNvPr id="20" name="Graphic 19">
            <a:extLst>
              <a:ext uri="{FF2B5EF4-FFF2-40B4-BE49-F238E27FC236}">
                <a16:creationId xmlns:a16="http://schemas.microsoft.com/office/drawing/2014/main" id="{34450297-81CC-4CBC-8ADF-A65B3136B15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517476" y="2561645"/>
            <a:ext cx="495300" cy="295275"/>
          </a:xfrm>
          <a:prstGeom prst="rect">
            <a:avLst/>
          </a:prstGeom>
        </p:spPr>
      </p:pic>
      <p:pic>
        <p:nvPicPr>
          <p:cNvPr id="21" name="Graphic 20">
            <a:extLst>
              <a:ext uri="{FF2B5EF4-FFF2-40B4-BE49-F238E27FC236}">
                <a16:creationId xmlns:a16="http://schemas.microsoft.com/office/drawing/2014/main" id="{DF63F746-F5C0-4957-981F-15A92C493F6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148118" y="2361620"/>
            <a:ext cx="495300" cy="495300"/>
          </a:xfrm>
          <a:prstGeom prst="rect">
            <a:avLst/>
          </a:prstGeom>
        </p:spPr>
      </p:pic>
      <p:pic>
        <p:nvPicPr>
          <p:cNvPr id="22" name="Graphic 21">
            <a:extLst>
              <a:ext uri="{FF2B5EF4-FFF2-40B4-BE49-F238E27FC236}">
                <a16:creationId xmlns:a16="http://schemas.microsoft.com/office/drawing/2014/main" id="{1FB7FE03-60EC-4053-8DBF-C9F719FCC23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889559" y="4988064"/>
            <a:ext cx="514350" cy="476250"/>
          </a:xfrm>
          <a:prstGeom prst="rect">
            <a:avLst/>
          </a:prstGeom>
        </p:spPr>
      </p:pic>
      <p:pic>
        <p:nvPicPr>
          <p:cNvPr id="23" name="Graphic 22">
            <a:extLst>
              <a:ext uri="{FF2B5EF4-FFF2-40B4-BE49-F238E27FC236}">
                <a16:creationId xmlns:a16="http://schemas.microsoft.com/office/drawing/2014/main" id="{B7A8146A-5E29-4D20-88F8-4D36260AAD1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79569" y="4897306"/>
            <a:ext cx="632399" cy="585555"/>
          </a:xfrm>
          <a:prstGeom prst="rect">
            <a:avLst/>
          </a:prstGeom>
        </p:spPr>
      </p:pic>
      <p:pic>
        <p:nvPicPr>
          <p:cNvPr id="24" name="Graphic 23">
            <a:extLst>
              <a:ext uri="{FF2B5EF4-FFF2-40B4-BE49-F238E27FC236}">
                <a16:creationId xmlns:a16="http://schemas.microsoft.com/office/drawing/2014/main" id="{8FD4CEF4-8C85-4F3F-9F23-B5EC0B6C7E5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48625" y="3511848"/>
            <a:ext cx="694286" cy="1045823"/>
          </a:xfrm>
          <a:prstGeom prst="rect">
            <a:avLst/>
          </a:prstGeom>
        </p:spPr>
      </p:pic>
      <p:pic>
        <p:nvPicPr>
          <p:cNvPr id="25" name="Graphic 24">
            <a:extLst>
              <a:ext uri="{FF2B5EF4-FFF2-40B4-BE49-F238E27FC236}">
                <a16:creationId xmlns:a16="http://schemas.microsoft.com/office/drawing/2014/main" id="{A3F07D1B-2D1E-4F67-A6EB-C287288C90D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693447" y="4875573"/>
            <a:ext cx="623959" cy="623959"/>
          </a:xfrm>
          <a:prstGeom prst="rect">
            <a:avLst/>
          </a:prstGeom>
        </p:spPr>
      </p:pic>
      <p:pic>
        <p:nvPicPr>
          <p:cNvPr id="30" name="Graphic 29">
            <a:extLst>
              <a:ext uri="{FF2B5EF4-FFF2-40B4-BE49-F238E27FC236}">
                <a16:creationId xmlns:a16="http://schemas.microsoft.com/office/drawing/2014/main" id="{6F3F8291-6332-43B3-91F5-537E2EF7FBA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115068" y="2390051"/>
            <a:ext cx="996261" cy="684000"/>
          </a:xfrm>
          <a:prstGeom prst="rect">
            <a:avLst/>
          </a:prstGeom>
        </p:spPr>
      </p:pic>
      <p:pic>
        <p:nvPicPr>
          <p:cNvPr id="31" name="Graphic 30">
            <a:extLst>
              <a:ext uri="{FF2B5EF4-FFF2-40B4-BE49-F238E27FC236}">
                <a16:creationId xmlns:a16="http://schemas.microsoft.com/office/drawing/2014/main" id="{D054D4FB-2755-45B8-9D10-B0A64CC5733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149010" y="2390051"/>
            <a:ext cx="1055738" cy="684000"/>
          </a:xfrm>
          <a:prstGeom prst="rect">
            <a:avLst/>
          </a:prstGeom>
        </p:spPr>
      </p:pic>
      <p:pic>
        <p:nvPicPr>
          <p:cNvPr id="32" name="Graphic 31">
            <a:extLst>
              <a:ext uri="{FF2B5EF4-FFF2-40B4-BE49-F238E27FC236}">
                <a16:creationId xmlns:a16="http://schemas.microsoft.com/office/drawing/2014/main" id="{36F88CE5-5726-4D96-9018-03195056BC7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625198" y="4457846"/>
            <a:ext cx="2988000" cy="169422"/>
          </a:xfrm>
          <a:prstGeom prst="rect">
            <a:avLst/>
          </a:prstGeom>
        </p:spPr>
      </p:pic>
      <p:pic>
        <p:nvPicPr>
          <p:cNvPr id="5" name="Graphic 4">
            <a:extLst>
              <a:ext uri="{FF2B5EF4-FFF2-40B4-BE49-F238E27FC236}">
                <a16:creationId xmlns:a16="http://schemas.microsoft.com/office/drawing/2014/main" id="{8A0244B7-6E8A-40BE-89A5-A9BEF0F77D83}"/>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158482" y="2224802"/>
            <a:ext cx="1908000" cy="2133677"/>
          </a:xfrm>
          <a:prstGeom prst="rect">
            <a:avLst/>
          </a:prstGeom>
        </p:spPr>
      </p:pic>
      <p:pic>
        <p:nvPicPr>
          <p:cNvPr id="28" name="Graphic 27">
            <a:extLst>
              <a:ext uri="{FF2B5EF4-FFF2-40B4-BE49-F238E27FC236}">
                <a16:creationId xmlns:a16="http://schemas.microsoft.com/office/drawing/2014/main" id="{EC087C46-6D73-4926-8080-EBD3561866A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6403531" y="2888663"/>
            <a:ext cx="495300" cy="495300"/>
          </a:xfrm>
          <a:prstGeom prst="rect">
            <a:avLst/>
          </a:prstGeom>
        </p:spPr>
      </p:pic>
      <p:pic>
        <p:nvPicPr>
          <p:cNvPr id="29" name="Graphic 28">
            <a:extLst>
              <a:ext uri="{FF2B5EF4-FFF2-40B4-BE49-F238E27FC236}">
                <a16:creationId xmlns:a16="http://schemas.microsoft.com/office/drawing/2014/main" id="{CF9126B5-3F01-48DA-8CE0-6133D697069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5407320" y="2584808"/>
            <a:ext cx="597884" cy="590503"/>
          </a:xfrm>
          <a:prstGeom prst="rect">
            <a:avLst/>
          </a:prstGeom>
        </p:spPr>
      </p:pic>
      <p:pic>
        <p:nvPicPr>
          <p:cNvPr id="33" name="Graphic 32">
            <a:extLst>
              <a:ext uri="{FF2B5EF4-FFF2-40B4-BE49-F238E27FC236}">
                <a16:creationId xmlns:a16="http://schemas.microsoft.com/office/drawing/2014/main" id="{4CB1013F-BDE4-4DF9-9247-EC74F04F12C3}"/>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668779" y="3568894"/>
            <a:ext cx="582630" cy="590503"/>
          </a:xfrm>
          <a:prstGeom prst="rect">
            <a:avLst/>
          </a:prstGeom>
        </p:spPr>
      </p:pic>
    </p:spTree>
    <p:extLst>
      <p:ext uri="{BB962C8B-B14F-4D97-AF65-F5344CB8AC3E}">
        <p14:creationId xmlns:p14="http://schemas.microsoft.com/office/powerpoint/2010/main" val="409066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älilehti sininen">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43" y="2394674"/>
            <a:ext cx="7532914" cy="1752197"/>
          </a:xfrm>
        </p:spPr>
        <p:txBody>
          <a:bodyPr anchor="ctr" anchorCtr="0"/>
          <a:lstStyle>
            <a:lvl1pPr algn="ctr">
              <a:lnSpc>
                <a:spcPct val="95000"/>
              </a:lnSpc>
              <a:defRPr sz="3200" spc="100" baseline="0">
                <a:solidFill>
                  <a:schemeClr val="accent1"/>
                </a:solidFill>
                <a:latin typeface="Segoe UI" panose="020B0502040204020203" pitchFamily="34" charset="0"/>
                <a:cs typeface="Segoe UI" panose="020B0502040204020203" pitchFamily="34" charset="0"/>
              </a:defRPr>
            </a:lvl1pPr>
          </a:lstStyle>
          <a:p>
            <a:r>
              <a:rPr lang="en-US" err="1"/>
              <a:t>Tämä</a:t>
            </a:r>
            <a:r>
              <a:rPr lang="en-US"/>
              <a:t> on </a:t>
            </a:r>
            <a:r>
              <a:rPr lang="en-US" err="1"/>
              <a:t>välilehti</a:t>
            </a:r>
            <a:r>
              <a:rPr lang="en-US"/>
              <a:t>. </a:t>
            </a:r>
            <a:r>
              <a:rPr lang="en-US" err="1"/>
              <a:t>Enintään</a:t>
            </a:r>
            <a:r>
              <a:rPr lang="en-US"/>
              <a:t> 4 </a:t>
            </a:r>
            <a:r>
              <a:rPr lang="en-US" err="1"/>
              <a:t>riviä</a:t>
            </a:r>
            <a:r>
              <a:rPr lang="en-US"/>
              <a:t> </a:t>
            </a:r>
            <a:r>
              <a:rPr lang="en-US" err="1"/>
              <a:t>tekstiä</a:t>
            </a:r>
            <a:r>
              <a:rPr lang="en-US"/>
              <a:t> </a:t>
            </a:r>
            <a:r>
              <a:rPr lang="en-US" err="1"/>
              <a:t>voi</a:t>
            </a:r>
            <a:r>
              <a:rPr lang="en-US"/>
              <a:t> olla </a:t>
            </a:r>
            <a:r>
              <a:rPr lang="en-US" err="1"/>
              <a:t>tässä</a:t>
            </a:r>
            <a:r>
              <a:rPr lang="en-US"/>
              <a:t>. </a:t>
            </a:r>
            <a:r>
              <a:rPr lang="en-US" err="1"/>
              <a:t>Pitäydy</a:t>
            </a:r>
            <a:r>
              <a:rPr lang="en-US"/>
              <a:t> </a:t>
            </a:r>
            <a:r>
              <a:rPr lang="en-US" err="1"/>
              <a:t>tekstin</a:t>
            </a:r>
            <a:r>
              <a:rPr lang="en-US"/>
              <a:t> </a:t>
            </a:r>
            <a:r>
              <a:rPr lang="en-US" err="1"/>
              <a:t>tyylissä</a:t>
            </a:r>
            <a:r>
              <a:rPr lang="en-US"/>
              <a:t> ja </a:t>
            </a:r>
            <a:r>
              <a:rPr lang="en-US" err="1"/>
              <a:t>pistekoossa</a:t>
            </a:r>
            <a:r>
              <a:rPr lang="en-US"/>
              <a:t>. </a:t>
            </a:r>
            <a:r>
              <a:rPr lang="en-US" err="1"/>
              <a:t>Valkoinen</a:t>
            </a:r>
            <a:r>
              <a:rPr lang="en-US"/>
              <a:t> </a:t>
            </a:r>
            <a:r>
              <a:rPr lang="en-US" err="1"/>
              <a:t>teksti</a:t>
            </a:r>
            <a:r>
              <a:rPr lang="en-US"/>
              <a:t> on </a:t>
            </a:r>
            <a:r>
              <a:rPr lang="en-US" err="1"/>
              <a:t>myös</a:t>
            </a:r>
            <a:r>
              <a:rPr lang="en-US"/>
              <a:t> </a:t>
            </a:r>
            <a:r>
              <a:rPr lang="en-US" err="1"/>
              <a:t>sallittu</a:t>
            </a:r>
            <a:r>
              <a:rPr lang="en-US"/>
              <a:t>.</a:t>
            </a:r>
            <a:endParaRPr lang="fi-FI"/>
          </a:p>
        </p:txBody>
      </p:sp>
      <p:pic>
        <p:nvPicPr>
          <p:cNvPr id="4" name="Graphic 3">
            <a:extLst>
              <a:ext uri="{FF2B5EF4-FFF2-40B4-BE49-F238E27FC236}">
                <a16:creationId xmlns:a16="http://schemas.microsoft.com/office/drawing/2014/main" id="{238999A2-A2D0-46AD-9DD9-6EC69B888DC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57251" y="354804"/>
            <a:ext cx="1440000" cy="198540"/>
          </a:xfrm>
          <a:prstGeom prst="rect">
            <a:avLst/>
          </a:prstGeom>
        </p:spPr>
      </p:pic>
    </p:spTree>
    <p:extLst>
      <p:ext uri="{BB962C8B-B14F-4D97-AF65-F5344CB8AC3E}">
        <p14:creationId xmlns:p14="http://schemas.microsoft.com/office/powerpoint/2010/main" val="16562695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2.sv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380" y="944563"/>
            <a:ext cx="10283321" cy="774000"/>
          </a:xfrm>
          <a:prstGeom prst="rect">
            <a:avLst/>
          </a:prstGeom>
        </p:spPr>
        <p:txBody>
          <a:bodyPr vert="horz" lIns="0" tIns="0" rIns="0" bIns="0" rtlCol="0" anchor="b" anchorCtr="0">
            <a:noAutofit/>
          </a:bodyPr>
          <a:lstStyle/>
          <a:p>
            <a:r>
              <a:rPr lang="en-US"/>
              <a:t>Click to edit Master title style</a:t>
            </a:r>
            <a:endParaRPr lang="fi-FI"/>
          </a:p>
        </p:txBody>
      </p:sp>
      <p:sp>
        <p:nvSpPr>
          <p:cNvPr id="3" name="Text Placeholder 2"/>
          <p:cNvSpPr>
            <a:spLocks noGrp="1"/>
          </p:cNvSpPr>
          <p:nvPr>
            <p:ph type="body" idx="1"/>
          </p:nvPr>
        </p:nvSpPr>
        <p:spPr>
          <a:xfrm>
            <a:off x="838200" y="1991170"/>
            <a:ext cx="10284503" cy="4138167"/>
          </a:xfrm>
          <a:prstGeom prst="rect">
            <a:avLst/>
          </a:prstGeom>
        </p:spPr>
        <p:txBody>
          <a:bodyPr vert="horz" lIns="0" tIns="0" rIns="0" bIns="0" rtlCol="0">
            <a:noAutofit/>
          </a:bodyPr>
          <a:lstStyle/>
          <a:p>
            <a:pPr lvl="0"/>
            <a:r>
              <a:rPr lang="en-US"/>
              <a:t>Click to edit master text styles</a:t>
            </a:r>
          </a:p>
          <a:p>
            <a:pPr lvl="2"/>
            <a:r>
              <a:rPr lang="en-US"/>
              <a:t>Second level</a:t>
            </a:r>
          </a:p>
          <a:p>
            <a:pPr lvl="3"/>
            <a:r>
              <a:rPr lang="en-US"/>
              <a:t>Third level</a:t>
            </a:r>
          </a:p>
          <a:p>
            <a:pPr lvl="4"/>
            <a:r>
              <a:rPr lang="en-US"/>
              <a:t>Fourth level</a:t>
            </a:r>
          </a:p>
        </p:txBody>
      </p:sp>
      <p:sp>
        <p:nvSpPr>
          <p:cNvPr id="5" name="Date Placeholder 4">
            <a:extLst>
              <a:ext uri="{FF2B5EF4-FFF2-40B4-BE49-F238E27FC236}">
                <a16:creationId xmlns:a16="http://schemas.microsoft.com/office/drawing/2014/main" id="{509767B6-09CE-4A12-BAAE-8328D76EF68C}"/>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r>
              <a:rPr lang="fi-FI"/>
              <a:t>2023</a:t>
            </a:r>
          </a:p>
        </p:txBody>
      </p:sp>
      <p:sp>
        <p:nvSpPr>
          <p:cNvPr id="7" name="Footer Placeholder 6">
            <a:extLst>
              <a:ext uri="{FF2B5EF4-FFF2-40B4-BE49-F238E27FC236}">
                <a16:creationId xmlns:a16="http://schemas.microsoft.com/office/drawing/2014/main" id="{E230ACE0-EB42-4806-BBE3-FAB7E2066898}"/>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8" name="Slide Number Placeholder 7">
            <a:extLst>
              <a:ext uri="{FF2B5EF4-FFF2-40B4-BE49-F238E27FC236}">
                <a16:creationId xmlns:a16="http://schemas.microsoft.com/office/drawing/2014/main" id="{FF276D8A-2BBD-4D3F-99AA-CA25AE91D783}"/>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pic>
        <p:nvPicPr>
          <p:cNvPr id="10" name="Graphic 9">
            <a:extLst>
              <a:ext uri="{FF2B5EF4-FFF2-40B4-BE49-F238E27FC236}">
                <a16:creationId xmlns:a16="http://schemas.microsoft.com/office/drawing/2014/main" id="{9A750531-F712-4C7F-ADD2-0BA8EEAA7877}"/>
              </a:ext>
              <a:ext uri="{C183D7F6-B498-43B3-948B-1728B52AA6E4}">
                <adec:decorative xmlns:adec="http://schemas.microsoft.com/office/drawing/2017/decorative" val="1"/>
              </a:ext>
            </a:extLst>
          </p:cNvPr>
          <p:cNvPicPr>
            <a:picLocks noChangeAspect="1"/>
          </p:cNvPicPr>
          <p:nvPr/>
        </p:nvPicPr>
        <p:blipFill>
          <a:blip r:embed="rId56" cstate="screen">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p:blipFill>
        <p:spPr>
          <a:xfrm>
            <a:off x="10257251" y="354804"/>
            <a:ext cx="1440000" cy="198540"/>
          </a:xfrm>
          <a:prstGeom prst="rect">
            <a:avLst/>
          </a:prstGeom>
        </p:spPr>
      </p:pic>
      <p:cxnSp>
        <p:nvCxnSpPr>
          <p:cNvPr id="6" name="Straight Connector 5">
            <a:extLst>
              <a:ext uri="{FF2B5EF4-FFF2-40B4-BE49-F238E27FC236}">
                <a16:creationId xmlns:a16="http://schemas.microsoft.com/office/drawing/2014/main" id="{CA3111CD-16CD-4B58-B1D6-ABF0847839FE}"/>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CCCD53-1C06-42B7-AF3D-1C2659371F2E}"/>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190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10" r:id="rId49"/>
    <p:sldLayoutId id="2147483711" r:id="rId50"/>
    <p:sldLayoutId id="2147483712" r:id="rId51"/>
    <p:sldLayoutId id="2147483713" r:id="rId52"/>
    <p:sldLayoutId id="2147483714" r:id="rId53"/>
    <p:sldLayoutId id="2147483721" r:id="rId54"/>
  </p:sldLayoutIdLst>
  <p:hf hdr="0" dt="0"/>
  <p:txStyles>
    <p:titleStyle>
      <a:lvl1pPr algn="l" defTabSz="914400" rtl="0" eaLnBrk="1" latinLnBrk="0" hangingPunct="1">
        <a:lnSpc>
          <a:spcPct val="85000"/>
        </a:lnSpc>
        <a:spcBef>
          <a:spcPct val="0"/>
        </a:spcBef>
        <a:buNone/>
        <a:tabLst/>
        <a:defRPr lang="en-US" sz="3200" b="1" kern="1200" baseline="0" dirty="0" smtClean="0">
          <a:solidFill>
            <a:schemeClr val="tx2"/>
          </a:solidFill>
          <a:latin typeface="Segoe UI" panose="020B0502040204020203" pitchFamily="34" charset="0"/>
          <a:ea typeface="+mj-ea"/>
          <a:cs typeface="Segoe UI" panose="020B0502040204020203" pitchFamily="34" charset="0"/>
        </a:defRPr>
      </a:lvl1pPr>
    </p:titleStyle>
    <p:bodyStyle>
      <a:lvl1pPr marL="266700" indent="-266700" algn="l" defTabSz="914400" rtl="0" eaLnBrk="1" latinLnBrk="0" hangingPunct="1">
        <a:lnSpc>
          <a:spcPct val="95000"/>
        </a:lnSpc>
        <a:spcBef>
          <a:spcPts val="0"/>
        </a:spcBef>
        <a:spcAft>
          <a:spcPts val="1200"/>
        </a:spcAft>
        <a:buFont typeface="Arial" panose="020B0604020202020204" pitchFamily="34" charset="0"/>
        <a:buChar char="•"/>
        <a:defRPr sz="2200" b="0" kern="1200">
          <a:solidFill>
            <a:schemeClr val="bg2">
              <a:lumMod val="50000"/>
            </a:schemeClr>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2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2pPr>
      <a:lvl3pPr marL="449263" indent="-182563" algn="l" defTabSz="914400" rtl="0" eaLnBrk="1" latinLnBrk="0" hangingPunct="1">
        <a:lnSpc>
          <a:spcPct val="95000"/>
        </a:lnSpc>
        <a:spcBef>
          <a:spcPts val="0"/>
        </a:spcBef>
        <a:spcAft>
          <a:spcPts val="1200"/>
        </a:spcAft>
        <a:buFont typeface="Arial" panose="020B0604020202020204" pitchFamily="34" charset="0"/>
        <a:buChar char="•"/>
        <a:defRPr sz="2000" kern="1200">
          <a:solidFill>
            <a:schemeClr val="bg2">
              <a:lumMod val="50000"/>
            </a:schemeClr>
          </a:solidFill>
          <a:latin typeface="Segoe UI" panose="020B0502040204020203" pitchFamily="34" charset="0"/>
          <a:ea typeface="+mn-ea"/>
          <a:cs typeface="Segoe UI" panose="020B0502040204020203" pitchFamily="34" charset="0"/>
        </a:defRPr>
      </a:lvl3pPr>
      <a:lvl4pPr marL="630238" indent="-180975" algn="l" defTabSz="914400" rtl="0" eaLnBrk="1" latinLnBrk="0" hangingPunct="1">
        <a:lnSpc>
          <a:spcPct val="95000"/>
        </a:lnSpc>
        <a:spcBef>
          <a:spcPts val="0"/>
        </a:spcBef>
        <a:spcAft>
          <a:spcPts val="1200"/>
        </a:spcAft>
        <a:buFont typeface="Arial" panose="020B0604020202020204" pitchFamily="34" charset="0"/>
        <a:buChar char="•"/>
        <a:defRPr sz="1800" kern="1200" spc="20" baseline="0">
          <a:solidFill>
            <a:schemeClr val="bg2">
              <a:lumMod val="50000"/>
            </a:schemeClr>
          </a:solidFill>
          <a:latin typeface="Segoe UI" panose="020B0502040204020203" pitchFamily="34" charset="0"/>
          <a:ea typeface="+mn-ea"/>
          <a:cs typeface="Segoe UI" panose="020B0502040204020203" pitchFamily="34" charset="0"/>
        </a:defRPr>
      </a:lvl4pPr>
      <a:lvl5pPr marL="801688" indent="-171450" algn="l" defTabSz="914400" rtl="0" eaLnBrk="1" latinLnBrk="0" hangingPunct="1">
        <a:lnSpc>
          <a:spcPct val="95000"/>
        </a:lnSpc>
        <a:spcBef>
          <a:spcPts val="0"/>
        </a:spcBef>
        <a:spcAft>
          <a:spcPts val="1200"/>
        </a:spcAft>
        <a:buFont typeface="Arial" panose="020B0604020202020204" pitchFamily="34" charset="0"/>
        <a:buChar char="•"/>
        <a:defRPr sz="1600" kern="1200" spc="20" baseline="0">
          <a:solidFill>
            <a:schemeClr val="bg2">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325">
          <p15:clr>
            <a:srgbClr val="F26B43"/>
          </p15:clr>
        </p15:guide>
        <p15:guide id="20" orient="horz" pos="1026">
          <p15:clr>
            <a:srgbClr val="F26B43"/>
          </p15:clr>
        </p15:guide>
        <p15:guide id="21" pos="7355">
          <p15:clr>
            <a:srgbClr val="F26B43"/>
          </p15:clr>
        </p15:guide>
        <p15:guide id="22" pos="7151">
          <p15:clr>
            <a:srgbClr val="F26B43"/>
          </p15:clr>
        </p15:guide>
        <p15:guide id="23" pos="529">
          <p15:clr>
            <a:srgbClr val="F26B43"/>
          </p15:clr>
        </p15:guide>
        <p15:guide id="24" orient="horz" pos="4156">
          <p15:clr>
            <a:srgbClr val="F26B43"/>
          </p15:clr>
        </p15:guide>
        <p15:guide id="25" orient="horz" pos="3816">
          <p15:clr>
            <a:srgbClr val="F26B43"/>
          </p15:clr>
        </p15:guide>
        <p15:guide id="26" orient="horz" pos="595">
          <p15:clr>
            <a:srgbClr val="F26B43"/>
          </p15:clr>
        </p15:guide>
        <p15:guide id="27" pos="635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4.xml"/><Relationship Id="rId5" Type="http://schemas.openxmlformats.org/officeDocument/2006/relationships/image" Target="../media/image91.png"/><Relationship Id="rId4" Type="http://schemas.openxmlformats.org/officeDocument/2006/relationships/image" Target="../media/image90.png"/></Relationships>
</file>

<file path=ppt/slides/_rels/slide1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94.svg"/></Relationships>
</file>

<file path=ppt/slides/_rels/slide1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9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99.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2" Type="http://schemas.openxmlformats.org/officeDocument/2006/relationships/notesSlide" Target="../notesSlides/notesSlide20.xml"/><Relationship Id="rId1" Type="http://schemas.openxmlformats.org/officeDocument/2006/relationships/slideLayout" Target="../slideLayouts/slideLayout51.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svg"/><Relationship Id="rId4" Type="http://schemas.openxmlformats.org/officeDocument/2006/relationships/image" Target="../media/image102.svg"/><Relationship Id="rId9" Type="http://schemas.openxmlformats.org/officeDocument/2006/relationships/image" Target="../media/image107.png"/></Relationships>
</file>

<file path=ppt/slides/_rels/slide3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114.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114.svg"/></Relationships>
</file>

<file path=ppt/slides/_rels/slide4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99.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8" Type="http://schemas.openxmlformats.org/officeDocument/2006/relationships/hyperlink" Target="https://tyomarkkinatori.fi/" TargetMode="External"/><Relationship Id="rId3" Type="http://schemas.openxmlformats.org/officeDocument/2006/relationships/hyperlink" Target="https://hyvatyo.ttl.fi/mielityo/tyokalut" TargetMode="External"/><Relationship Id="rId7" Type="http://schemas.openxmlformats.org/officeDocument/2006/relationships/hyperlink" Target="https://www.ttl.fi/oppimateriaalit/opas/strateginen-tyokykyjohtaminen/" TargetMode="External"/><Relationship Id="rId2" Type="http://schemas.openxmlformats.org/officeDocument/2006/relationships/hyperlink" Target="https://hyvatyo.ttl.fi/mielityo/tyokalut/hyvan-mielen-tyopaikka-materiaali" TargetMode="External"/><Relationship Id="rId1" Type="http://schemas.openxmlformats.org/officeDocument/2006/relationships/slideLayout" Target="../slideLayouts/slideLayout12.xml"/><Relationship Id="rId6" Type="http://schemas.openxmlformats.org/officeDocument/2006/relationships/hyperlink" Target="https://www.ttl.fi/oppimateriaalit/tyohon-kytkeytyva-kuntoutus" TargetMode="External"/><Relationship Id="rId5" Type="http://schemas.openxmlformats.org/officeDocument/2006/relationships/hyperlink" Target="https://hyvatyo.ttl.fi/mielityo/tyokalut/mieli-ja-tyon-muokkaus-materiaali" TargetMode="External"/><Relationship Id="rId4" Type="http://schemas.openxmlformats.org/officeDocument/2006/relationships/hyperlink" Target="https://www.ttl.fi/oppimateriaalit/opas/tyoterveysneuvottelu-ratkaisuja-tyohon/" TargetMode="External"/><Relationship Id="rId9" Type="http://schemas.openxmlformats.org/officeDocument/2006/relationships/hyperlink" Target="https://www.tyoelamatieto.fi/fi/"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47.xml"/><Relationship Id="rId5" Type="http://schemas.openxmlformats.org/officeDocument/2006/relationships/image" Target="../media/image91.png"/><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94F0AFB-65DB-217E-F8B2-F1B65047D6E9}"/>
              </a:ext>
            </a:extLst>
          </p:cNvPr>
          <p:cNvSpPr>
            <a:spLocks noGrp="1"/>
          </p:cNvSpPr>
          <p:nvPr>
            <p:ph type="title"/>
          </p:nvPr>
        </p:nvSpPr>
        <p:spPr/>
        <p:txBody>
          <a:bodyPr/>
          <a:lstStyle/>
          <a:p>
            <a:r>
              <a:rPr lang="fi-FI"/>
              <a:t>Hyvän mielen työpaikka –valmennus esihenkilöille</a:t>
            </a:r>
          </a:p>
        </p:txBody>
      </p:sp>
      <p:sp>
        <p:nvSpPr>
          <p:cNvPr id="6" name="Alaotsikko 5">
            <a:extLst>
              <a:ext uri="{FF2B5EF4-FFF2-40B4-BE49-F238E27FC236}">
                <a16:creationId xmlns:a16="http://schemas.microsoft.com/office/drawing/2014/main" id="{E8772FF5-2B98-98EC-D407-CE93C6E3BCFA}"/>
              </a:ext>
            </a:extLst>
          </p:cNvPr>
          <p:cNvSpPr>
            <a:spLocks noGrp="1"/>
          </p:cNvSpPr>
          <p:nvPr>
            <p:ph type="subTitle" idx="1"/>
          </p:nvPr>
        </p:nvSpPr>
        <p:spPr/>
        <p:txBody>
          <a:bodyPr/>
          <a:lstStyle/>
          <a:p>
            <a:r>
              <a:rPr lang="fi-FI" dirty="0">
                <a:cs typeface="Segoe UI"/>
              </a:rPr>
              <a:t>Työpaikkakouluttajan materiaali</a:t>
            </a:r>
            <a:endParaRPr lang="fi-FI" dirty="0"/>
          </a:p>
        </p:txBody>
      </p:sp>
      <p:grpSp>
        <p:nvGrpSpPr>
          <p:cNvPr id="2" name="Ryhmä 7" descr="Kuvassa on kolme logoa: Suomen kestävän kasvun ohjelma, Euroopan unionin rahoittama (NextGeneration EU) ja Työsuojelurahasto. ">
            <a:extLst>
              <a:ext uri="{FF2B5EF4-FFF2-40B4-BE49-F238E27FC236}">
                <a16:creationId xmlns:a16="http://schemas.microsoft.com/office/drawing/2014/main" id="{2C81ED68-C2DE-A681-C6D5-3C01162A704C}"/>
              </a:ext>
            </a:extLst>
          </p:cNvPr>
          <p:cNvGrpSpPr/>
          <p:nvPr/>
        </p:nvGrpSpPr>
        <p:grpSpPr>
          <a:xfrm>
            <a:off x="7214677" y="5660248"/>
            <a:ext cx="4688129" cy="596314"/>
            <a:chOff x="5324022" y="5435393"/>
            <a:chExt cx="6309003" cy="802483"/>
          </a:xfrm>
        </p:grpSpPr>
        <p:pic>
          <p:nvPicPr>
            <p:cNvPr id="4" name="Kuva 8">
              <a:extLst>
                <a:ext uri="{FF2B5EF4-FFF2-40B4-BE49-F238E27FC236}">
                  <a16:creationId xmlns:a16="http://schemas.microsoft.com/office/drawing/2014/main" id="{ADD792EC-BC32-6A6F-BAE6-6ED76AE40E7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76903" y="5545248"/>
              <a:ext cx="1456122" cy="532045"/>
            </a:xfrm>
            <a:prstGeom prst="rect">
              <a:avLst/>
            </a:prstGeom>
          </p:spPr>
        </p:pic>
        <p:pic>
          <p:nvPicPr>
            <p:cNvPr id="10" name="Kuva 2" descr="Kuva, joka sisältää kohteen kuvakaappaus, Fontti, Grafiikka&#10;&#10;Kuvaus luotu automaattisesti">
              <a:extLst>
                <a:ext uri="{FF2B5EF4-FFF2-40B4-BE49-F238E27FC236}">
                  <a16:creationId xmlns:a16="http://schemas.microsoft.com/office/drawing/2014/main" id="{7709D21B-D0E9-B784-5851-AFA347DBC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022" y="5435393"/>
              <a:ext cx="1921392" cy="802483"/>
            </a:xfrm>
            <a:prstGeom prst="rect">
              <a:avLst/>
            </a:prstGeom>
          </p:spPr>
        </p:pic>
        <p:pic>
          <p:nvPicPr>
            <p:cNvPr id="11" name="Kuva 6" descr="Kuva, joka sisältää kohteen kuvakaappaus, Sähkönsininen, symboli, Majorellen sininen&#10;&#10;Kuvaus luotu automaattisesti">
              <a:extLst>
                <a:ext uri="{FF2B5EF4-FFF2-40B4-BE49-F238E27FC236}">
                  <a16:creationId xmlns:a16="http://schemas.microsoft.com/office/drawing/2014/main" id="{B8B960F7-E012-EB46-0CF9-9E00AEF10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1660" y="5476185"/>
              <a:ext cx="2558837" cy="670171"/>
            </a:xfrm>
            <a:prstGeom prst="rect">
              <a:avLst/>
            </a:prstGeom>
          </p:spPr>
        </p:pic>
      </p:grpSp>
    </p:spTree>
    <p:extLst>
      <p:ext uri="{BB962C8B-B14F-4D97-AF65-F5344CB8AC3E}">
        <p14:creationId xmlns:p14="http://schemas.microsoft.com/office/powerpoint/2010/main" val="413027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CD2935-1F18-4EEC-AF41-B86D969D4668}"/>
              </a:ext>
            </a:extLst>
          </p:cNvPr>
          <p:cNvSpPr>
            <a:spLocks noGrp="1"/>
          </p:cNvSpPr>
          <p:nvPr>
            <p:ph type="title"/>
          </p:nvPr>
        </p:nvSpPr>
        <p:spPr>
          <a:xfrm>
            <a:off x="832548" y="728662"/>
            <a:ext cx="6533452" cy="646028"/>
          </a:xfrm>
        </p:spPr>
        <p:txBody>
          <a:bodyPr/>
          <a:lstStyle/>
          <a:p>
            <a:r>
              <a:rPr lang="fi-FI"/>
              <a:t>Mielen oireilu ja sairaudet </a:t>
            </a:r>
          </a:p>
        </p:txBody>
      </p:sp>
      <p:pic>
        <p:nvPicPr>
          <p:cNvPr id="9" name="Picture Placeholder 8">
            <a:extLst>
              <a:ext uri="{FF2B5EF4-FFF2-40B4-BE49-F238E27FC236}">
                <a16:creationId xmlns:a16="http://schemas.microsoft.com/office/drawing/2014/main" id="{F66E5909-61D3-48AE-8B02-4FFC0986932D}"/>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7377" r="27377"/>
          <a:stretch>
            <a:fillRect/>
          </a:stretch>
        </p:blipFill>
        <p:spPr/>
      </p:pic>
      <p:sp>
        <p:nvSpPr>
          <p:cNvPr id="5" name="Content Placeholder 4">
            <a:extLst>
              <a:ext uri="{FF2B5EF4-FFF2-40B4-BE49-F238E27FC236}">
                <a16:creationId xmlns:a16="http://schemas.microsoft.com/office/drawing/2014/main" id="{E2BF6FA4-3C00-428A-9C58-2D62665BD2B1}"/>
              </a:ext>
            </a:extLst>
          </p:cNvPr>
          <p:cNvSpPr>
            <a:spLocks noGrp="1"/>
          </p:cNvSpPr>
          <p:nvPr>
            <p:ph type="body" sz="quarter" idx="10"/>
          </p:nvPr>
        </p:nvSpPr>
        <p:spPr>
          <a:xfrm>
            <a:off x="832548" y="1753153"/>
            <a:ext cx="5951042" cy="3640773"/>
          </a:xfrm>
        </p:spPr>
        <p:txBody>
          <a:bodyPr vert="horz" lIns="0" tIns="0" rIns="0" bIns="0" rtlCol="0" anchor="t">
            <a:noAutofit/>
          </a:bodyPr>
          <a:lstStyle/>
          <a:p>
            <a:pPr marL="264795" indent="-264795"/>
            <a:r>
              <a:rPr lang="fi-FI" dirty="0">
                <a:cs typeface="Segoe UI"/>
              </a:rPr>
              <a:t>Ohimenevänä kokemuksena stressi on luonnollista ja hyödyllistäkin.</a:t>
            </a:r>
          </a:p>
          <a:p>
            <a:pPr marL="264795" indent="-264795"/>
            <a:r>
              <a:rPr lang="fi-FI" dirty="0">
                <a:cs typeface="Segoe UI"/>
              </a:rPr>
              <a:t>Ajoittaista alakuloisuutta ja ahdistuneisuutta esiintyy suurimmalla osalla ihmisistä. </a:t>
            </a:r>
            <a:endParaRPr lang="fi-FI">
              <a:cs typeface="Segoe UI"/>
            </a:endParaRPr>
          </a:p>
          <a:p>
            <a:pPr marL="264795" indent="-264795"/>
            <a:r>
              <a:rPr lang="fi-FI" dirty="0"/>
              <a:t>Sairauden erottaa ohimenevästä ilmiöstä oireilun vakavuus ja pitkäkestoisuus.</a:t>
            </a:r>
          </a:p>
          <a:p>
            <a:pPr marL="264795" indent="-264795"/>
            <a:r>
              <a:rPr lang="fi-FI" dirty="0"/>
              <a:t>Masennus ja ahdistuneisuushäiriöt ovat työikäisillä yleisimpiä mielenterveyden häiriöitä. </a:t>
            </a:r>
          </a:p>
          <a:p>
            <a:pPr marL="264795" indent="-264795"/>
            <a:r>
              <a:rPr lang="fi-FI" dirty="0"/>
              <a:t>Työuupumusta ei luokitella sairaudeksi, mutta se voi johtaa sairastumiseen tai ilmetä yhtä aikaa sairauden kanssa. </a:t>
            </a:r>
          </a:p>
        </p:txBody>
      </p:sp>
      <p:sp>
        <p:nvSpPr>
          <p:cNvPr id="3" name="Footer Placeholder 2">
            <a:extLst>
              <a:ext uri="{FF2B5EF4-FFF2-40B4-BE49-F238E27FC236}">
                <a16:creationId xmlns:a16="http://schemas.microsoft.com/office/drawing/2014/main" id="{368DC191-DF4B-505E-3EE2-BDDC81A5C0AE}"/>
              </a:ext>
            </a:extLst>
          </p:cNvPr>
          <p:cNvSpPr>
            <a:spLocks noGrp="1"/>
          </p:cNvSpPr>
          <p:nvPr>
            <p:ph type="ftr" sz="quarter" idx="3"/>
          </p:nvPr>
        </p:nvSpPr>
        <p:spPr/>
        <p:txBody>
          <a:bodyPr/>
          <a:lstStyle/>
          <a:p>
            <a:r>
              <a:rPr lang="fi-FI"/>
              <a:t>©TYÖTERVEYSLAITOS</a:t>
            </a:r>
          </a:p>
        </p:txBody>
      </p:sp>
    </p:spTree>
    <p:extLst>
      <p:ext uri="{BB962C8B-B14F-4D97-AF65-F5344CB8AC3E}">
        <p14:creationId xmlns:p14="http://schemas.microsoft.com/office/powerpoint/2010/main" val="216745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09D9F9-DCFE-D6E3-4951-170FEA63E4F6}"/>
              </a:ext>
            </a:extLst>
          </p:cNvPr>
          <p:cNvSpPr>
            <a:spLocks noGrp="1"/>
          </p:cNvSpPr>
          <p:nvPr>
            <p:ph type="title"/>
          </p:nvPr>
        </p:nvSpPr>
        <p:spPr/>
        <p:txBody>
          <a:bodyPr/>
          <a:lstStyle/>
          <a:p>
            <a:r>
              <a:rPr lang="fi-FI"/>
              <a:t>Tiedon lähteitä</a:t>
            </a:r>
          </a:p>
        </p:txBody>
      </p:sp>
      <p:sp>
        <p:nvSpPr>
          <p:cNvPr id="3" name="Tekstin paikkamerkki 2">
            <a:extLst>
              <a:ext uri="{FF2B5EF4-FFF2-40B4-BE49-F238E27FC236}">
                <a16:creationId xmlns:a16="http://schemas.microsoft.com/office/drawing/2014/main" id="{2A7097C8-4A95-9D3E-B103-9B1E0EDB65EC}"/>
              </a:ext>
            </a:extLst>
          </p:cNvPr>
          <p:cNvSpPr>
            <a:spLocks noGrp="1"/>
          </p:cNvSpPr>
          <p:nvPr>
            <p:ph type="body" sz="quarter" idx="10"/>
          </p:nvPr>
        </p:nvSpPr>
        <p:spPr/>
        <p:txBody>
          <a:bodyPr/>
          <a:lstStyle/>
          <a:p>
            <a:r>
              <a:rPr lang="fi-FI" dirty="0"/>
              <a:t>Esihenkilöllä on roolistaan käsin erityinen mahdollisuus havainnoida työntekijöiden hyvinvointia ja sen riskejä.</a:t>
            </a:r>
          </a:p>
          <a:p>
            <a:r>
              <a:rPr lang="fi-FI" dirty="0"/>
              <a:t>Hyödyllistä tietoa on saatavilla:</a:t>
            </a:r>
          </a:p>
          <a:p>
            <a:pPr lvl="2"/>
            <a:r>
              <a:rPr lang="fi-FI" sz="1800" dirty="0"/>
              <a:t>lakisääteinen riskien arviointi</a:t>
            </a:r>
          </a:p>
          <a:p>
            <a:pPr lvl="2"/>
            <a:r>
              <a:rPr lang="fi-FI" sz="1800" dirty="0"/>
              <a:t>työterveyshuollon tekemä työpaikkaselvitys</a:t>
            </a:r>
          </a:p>
          <a:p>
            <a:pPr lvl="2"/>
            <a:r>
              <a:rPr lang="fi-FI" sz="1800" dirty="0"/>
              <a:t>henkilöstökyselyt</a:t>
            </a:r>
          </a:p>
          <a:p>
            <a:pPr lvl="2"/>
            <a:r>
              <a:rPr lang="fi-FI" sz="1800" dirty="0"/>
              <a:t>keskustelu työntekijöiden kanssa: mitkä asiat heidän mielestään edistävät työn sujuvuutta ja hyvinvointia ja mitä asioita tulisi kehittää.</a:t>
            </a:r>
          </a:p>
        </p:txBody>
      </p:sp>
      <p:sp>
        <p:nvSpPr>
          <p:cNvPr id="5" name="Alatunnisteen paikkamerkki 4">
            <a:extLst>
              <a:ext uri="{FF2B5EF4-FFF2-40B4-BE49-F238E27FC236}">
                <a16:creationId xmlns:a16="http://schemas.microsoft.com/office/drawing/2014/main" id="{34EDCBF7-F645-3BCC-AAEE-A66D57C24F96}"/>
              </a:ext>
            </a:extLst>
          </p:cNvPr>
          <p:cNvSpPr>
            <a:spLocks noGrp="1"/>
          </p:cNvSpPr>
          <p:nvPr>
            <p:ph type="ftr" sz="quarter" idx="3"/>
          </p:nvPr>
        </p:nvSpPr>
        <p:spPr/>
        <p:txBody>
          <a:bodyPr/>
          <a:lstStyle/>
          <a:p>
            <a:r>
              <a:rPr lang="fi-FI"/>
              <a:t>©TYÖTERVEYSLAITOS</a:t>
            </a:r>
          </a:p>
        </p:txBody>
      </p:sp>
      <p:sp>
        <p:nvSpPr>
          <p:cNvPr id="6" name="Dian numeron paikkamerkki 5">
            <a:extLst>
              <a:ext uri="{FF2B5EF4-FFF2-40B4-BE49-F238E27FC236}">
                <a16:creationId xmlns:a16="http://schemas.microsoft.com/office/drawing/2014/main" id="{FA6D2563-82CC-CA3A-FD98-E0018DE06B26}"/>
              </a:ext>
            </a:extLst>
          </p:cNvPr>
          <p:cNvSpPr>
            <a:spLocks noGrp="1"/>
          </p:cNvSpPr>
          <p:nvPr>
            <p:ph type="sldNum" sz="quarter" idx="4"/>
          </p:nvPr>
        </p:nvSpPr>
        <p:spPr/>
        <p:txBody>
          <a:bodyPr/>
          <a:lstStyle/>
          <a:p>
            <a:fld id="{0CED4B1A-FCA2-483F-A5D4-2A977CA5EF49}" type="slidenum">
              <a:rPr lang="fi-FI" smtClean="0"/>
              <a:pPr/>
              <a:t>11</a:t>
            </a:fld>
            <a:endParaRPr lang="fi-FI"/>
          </a:p>
        </p:txBody>
      </p:sp>
    </p:spTree>
    <p:extLst>
      <p:ext uri="{BB962C8B-B14F-4D97-AF65-F5344CB8AC3E}">
        <p14:creationId xmlns:p14="http://schemas.microsoft.com/office/powerpoint/2010/main" val="369151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346B3A-F9E1-9970-3FF1-4DA52769EFF8}"/>
              </a:ext>
            </a:extLst>
          </p:cNvPr>
          <p:cNvSpPr>
            <a:spLocks noGrp="1"/>
          </p:cNvSpPr>
          <p:nvPr>
            <p:ph type="title"/>
          </p:nvPr>
        </p:nvSpPr>
        <p:spPr/>
        <p:txBody>
          <a:bodyPr/>
          <a:lstStyle/>
          <a:p>
            <a:r>
              <a:rPr lang="fi-FI" sz="5000"/>
              <a:t>Hyvä arkijohtaminen vahvistaa mielenterveyttä</a:t>
            </a:r>
          </a:p>
        </p:txBody>
      </p:sp>
    </p:spTree>
    <p:extLst>
      <p:ext uri="{BB962C8B-B14F-4D97-AF65-F5344CB8AC3E}">
        <p14:creationId xmlns:p14="http://schemas.microsoft.com/office/powerpoint/2010/main" val="262838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633E4A-E6CC-E66A-FB48-D106897E8182}"/>
              </a:ext>
            </a:extLst>
          </p:cNvPr>
          <p:cNvSpPr>
            <a:spLocks noGrp="1"/>
          </p:cNvSpPr>
          <p:nvPr>
            <p:ph type="title"/>
          </p:nvPr>
        </p:nvSpPr>
        <p:spPr/>
        <p:txBody>
          <a:bodyPr/>
          <a:lstStyle/>
          <a:p>
            <a:r>
              <a:rPr lang="fi-FI"/>
              <a:t>Mielenterveyden arkijohtaminen </a:t>
            </a:r>
            <a:endParaRPr lang="fi-FI">
              <a:solidFill>
                <a:srgbClr val="FF0000"/>
              </a:solidFill>
            </a:endParaRPr>
          </a:p>
        </p:txBody>
      </p:sp>
      <p:sp>
        <p:nvSpPr>
          <p:cNvPr id="4" name="Text Placeholder 3">
            <a:extLst>
              <a:ext uri="{FF2B5EF4-FFF2-40B4-BE49-F238E27FC236}">
                <a16:creationId xmlns:a16="http://schemas.microsoft.com/office/drawing/2014/main" id="{CC1AA432-3E03-2B2B-BD4A-D972B5C14A1C}"/>
              </a:ext>
            </a:extLst>
          </p:cNvPr>
          <p:cNvSpPr>
            <a:spLocks noGrp="1"/>
          </p:cNvSpPr>
          <p:nvPr>
            <p:ph type="body" sz="quarter" idx="10"/>
          </p:nvPr>
        </p:nvSpPr>
        <p:spPr/>
        <p:txBody>
          <a:bodyPr>
            <a:normAutofit lnSpcReduction="10000"/>
          </a:bodyPr>
          <a:lstStyle/>
          <a:p>
            <a:r>
              <a:rPr lang="fi-FI" dirty="0"/>
              <a:t>Ymmärrystä siitä, mitä mielenterveys on ja mikä on sen rooli osana työkykyä</a:t>
            </a:r>
          </a:p>
          <a:p>
            <a:r>
              <a:rPr lang="fi-FI" dirty="0"/>
              <a:t>Tietoa työn mieltä kuormittavista ja toisaalta mielenterveyttä tukevista piirteistä</a:t>
            </a:r>
          </a:p>
          <a:p>
            <a:r>
              <a:rPr lang="fi-FI" dirty="0"/>
              <a:t>Taitoa ja rohkeutta edistää kuormitustekijöiden hallintaa ja vahvistaa työn voimavaroja</a:t>
            </a:r>
          </a:p>
          <a:p>
            <a:r>
              <a:rPr lang="fi-FI" dirty="0"/>
              <a:t>Ymmärrystä palautumisen merkityksestä ja taitoa edistää palautumisen mahdollisuuksia </a:t>
            </a:r>
          </a:p>
          <a:p>
            <a:r>
              <a:rPr lang="fi-FI" dirty="0"/>
              <a:t>Taitoa tunnistaa ja vahvistaa työntekijöiden yksilöllisiä voimavaroja ja tukea työhyvinvointia eri elämänvaiheissa</a:t>
            </a:r>
          </a:p>
          <a:p>
            <a:r>
              <a:rPr lang="fi-FI" dirty="0"/>
              <a:t>Luottamuksen ja avoimen ja turvallisen keskustelukulttuurin rakentamista omassa työyhteisössä</a:t>
            </a:r>
          </a:p>
          <a:p>
            <a:r>
              <a:rPr lang="fi-FI" dirty="0"/>
              <a:t>Kaikki, mitä olet oppinut hyvästä johtamisesta linkittyy myös mielenterveyteen</a:t>
            </a:r>
          </a:p>
        </p:txBody>
      </p:sp>
      <p:sp>
        <p:nvSpPr>
          <p:cNvPr id="2" name="Footer Placeholder 1">
            <a:extLst>
              <a:ext uri="{FF2B5EF4-FFF2-40B4-BE49-F238E27FC236}">
                <a16:creationId xmlns:a16="http://schemas.microsoft.com/office/drawing/2014/main" id="{5A8FE8FB-B072-763A-B69B-7B28A8F0C13D}"/>
              </a:ext>
            </a:extLst>
          </p:cNvPr>
          <p:cNvSpPr>
            <a:spLocks noGrp="1"/>
          </p:cNvSpPr>
          <p:nvPr>
            <p:ph type="ftr" sz="quarter" idx="3"/>
          </p:nvPr>
        </p:nvSpPr>
        <p:spPr/>
        <p:txBody>
          <a:bodyPr/>
          <a:lstStyle/>
          <a:p>
            <a:r>
              <a:rPr lang="fi-FI"/>
              <a:t>©TYÖTERVEYSLAITOS</a:t>
            </a:r>
          </a:p>
        </p:txBody>
      </p:sp>
      <p:sp>
        <p:nvSpPr>
          <p:cNvPr id="5" name="Slide Number Placeholder 4">
            <a:extLst>
              <a:ext uri="{FF2B5EF4-FFF2-40B4-BE49-F238E27FC236}">
                <a16:creationId xmlns:a16="http://schemas.microsoft.com/office/drawing/2014/main" id="{3E2BD480-69DD-C944-71E4-130C8E8CCAC6}"/>
              </a:ext>
            </a:extLst>
          </p:cNvPr>
          <p:cNvSpPr>
            <a:spLocks noGrp="1"/>
          </p:cNvSpPr>
          <p:nvPr>
            <p:ph type="sldNum" sz="quarter" idx="4"/>
          </p:nvPr>
        </p:nvSpPr>
        <p:spPr/>
        <p:txBody>
          <a:bodyPr/>
          <a:lstStyle/>
          <a:p>
            <a:fld id="{0CED4B1A-FCA2-483F-A5D4-2A977CA5EF49}" type="slidenum">
              <a:rPr lang="fi-FI" smtClean="0"/>
              <a:pPr/>
              <a:t>13</a:t>
            </a:fld>
            <a:endParaRPr lang="fi-FI" dirty="0"/>
          </a:p>
        </p:txBody>
      </p:sp>
    </p:spTree>
    <p:extLst>
      <p:ext uri="{BB962C8B-B14F-4D97-AF65-F5344CB8AC3E}">
        <p14:creationId xmlns:p14="http://schemas.microsoft.com/office/powerpoint/2010/main" val="3305890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702B1-3DF3-2786-499B-D60552295D77}"/>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8EDECB2E-0D41-4B7D-3B3D-816BE2CA8566}"/>
              </a:ext>
            </a:extLst>
          </p:cNvPr>
          <p:cNvSpPr>
            <a:spLocks noGrp="1"/>
          </p:cNvSpPr>
          <p:nvPr>
            <p:ph type="title"/>
          </p:nvPr>
        </p:nvSpPr>
        <p:spPr/>
        <p:txBody>
          <a:bodyPr/>
          <a:lstStyle/>
          <a:p>
            <a:r>
              <a:rPr lang="fi-FI"/>
              <a:t>Työpaikan keinot mielenterveyden tueksi</a:t>
            </a:r>
          </a:p>
        </p:txBody>
      </p:sp>
      <p:sp>
        <p:nvSpPr>
          <p:cNvPr id="11" name="Rectangle 10">
            <a:extLst>
              <a:ext uri="{FF2B5EF4-FFF2-40B4-BE49-F238E27FC236}">
                <a16:creationId xmlns:a16="http://schemas.microsoft.com/office/drawing/2014/main" id="{3261F0EE-B726-28BA-FDBD-1BDE12E0225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39788" y="1871133"/>
            <a:ext cx="7635346" cy="668157"/>
          </a:xfrm>
          <a:prstGeom prst="rect">
            <a:avLst/>
          </a:prstGeom>
          <a:solidFill>
            <a:srgbClr val="A0A0A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TextBox 11">
            <a:extLst>
              <a:ext uri="{FF2B5EF4-FFF2-40B4-BE49-F238E27FC236}">
                <a16:creationId xmlns:a16="http://schemas.microsoft.com/office/drawing/2014/main" id="{A7FAE81B-D0BE-1769-7932-2455C7E6E46C}"/>
              </a:ext>
            </a:extLst>
          </p:cNvPr>
          <p:cNvSpPr txBox="1">
            <a:spLocks/>
          </p:cNvSpPr>
          <p:nvPr/>
        </p:nvSpPr>
        <p:spPr>
          <a:xfrm>
            <a:off x="992254" y="1969025"/>
            <a:ext cx="6404164" cy="523220"/>
          </a:xfrm>
          <a:prstGeom prst="rect">
            <a:avLst/>
          </a:prstGeom>
          <a:noFill/>
        </p:spPr>
        <p:txBody>
          <a:bodyPr wrap="square" tIns="0" bIns="0" rtlCol="0" anchor="ctr">
            <a:spAutoFit/>
          </a:bodyPr>
          <a:lstStyle/>
          <a:p>
            <a:pPr marL="0" marR="0" lvl="0" indent="0" algn="l" defTabSz="914400" rtl="0" eaLnBrk="1" fontAlgn="auto" latinLnBrk="0" hangingPunct="1">
              <a:spcBef>
                <a:spcPts val="0"/>
              </a:spcBef>
              <a:spcAft>
                <a:spcPts val="0"/>
              </a:spcAft>
              <a:buClrTx/>
              <a:buSzTx/>
              <a:buFontTx/>
              <a:buNone/>
              <a:tabLst/>
              <a:defRPr/>
            </a:pPr>
            <a:r>
              <a:rPr kumimoji="0" lang="fi-FI" sz="1700" b="1" i="0" u="none" strike="noStrike" kern="1200" cap="none" spc="0" normalizeH="0" baseline="0" noProof="0">
                <a:ln>
                  <a:noFill/>
                </a:ln>
                <a:solidFill>
                  <a:srgbClr val="003C78"/>
                </a:solidFill>
                <a:effectLst/>
                <a:uLnTx/>
                <a:uFillTx/>
                <a:ea typeface="+mn-ea"/>
                <a:cs typeface="+mn-cs"/>
              </a:rPr>
              <a:t>Tuetaan työntekijöitä ja muokataan työtä, kun mielenterveyden haasteita ilmaantuu.</a:t>
            </a:r>
          </a:p>
        </p:txBody>
      </p:sp>
      <p:sp>
        <p:nvSpPr>
          <p:cNvPr id="10" name="Rectangle 9">
            <a:extLst>
              <a:ext uri="{FF2B5EF4-FFF2-40B4-BE49-F238E27FC236}">
                <a16:creationId xmlns:a16="http://schemas.microsoft.com/office/drawing/2014/main" id="{D01278E0-B459-3ECD-7A9F-FCDDD45235E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39787" y="2540000"/>
            <a:ext cx="7643812" cy="1100668"/>
          </a:xfrm>
          <a:prstGeom prst="rect">
            <a:avLst/>
          </a:prstGeom>
          <a:solidFill>
            <a:srgbClr val="65D1E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Segoe UI"/>
              <a:ea typeface="+mn-ea"/>
              <a:cs typeface="+mn-cs"/>
            </a:endParaRPr>
          </a:p>
        </p:txBody>
      </p:sp>
      <p:sp>
        <p:nvSpPr>
          <p:cNvPr id="13" name="TextBox 12">
            <a:extLst>
              <a:ext uri="{FF2B5EF4-FFF2-40B4-BE49-F238E27FC236}">
                <a16:creationId xmlns:a16="http://schemas.microsoft.com/office/drawing/2014/main" id="{86BB761A-F642-0475-49B4-47B53984ABA2}"/>
              </a:ext>
            </a:extLst>
          </p:cNvPr>
          <p:cNvSpPr txBox="1">
            <a:spLocks/>
          </p:cNvSpPr>
          <p:nvPr/>
        </p:nvSpPr>
        <p:spPr>
          <a:xfrm>
            <a:off x="992254" y="2806965"/>
            <a:ext cx="5560946" cy="615553"/>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fi-FI" sz="1700" b="1" i="0" u="none" strike="noStrike" kern="1200" cap="none" spc="0" normalizeH="0" baseline="0" noProof="0">
                <a:ln>
                  <a:noFill/>
                </a:ln>
                <a:solidFill>
                  <a:srgbClr val="003C78"/>
                </a:solidFill>
                <a:effectLst/>
                <a:uLnTx/>
                <a:uFillTx/>
              </a:rPr>
              <a:t>Tartutaan työn sujumisen ja työyhteisön ongelmiin, kun niitä havaitaan, ja ratkotaan niitä.</a:t>
            </a:r>
          </a:p>
        </p:txBody>
      </p:sp>
      <p:sp>
        <p:nvSpPr>
          <p:cNvPr id="9" name="Rectangle 8">
            <a:extLst>
              <a:ext uri="{FF2B5EF4-FFF2-40B4-BE49-F238E27FC236}">
                <a16:creationId xmlns:a16="http://schemas.microsoft.com/office/drawing/2014/main" id="{B4A35380-4511-8E5C-7E23-2CC308757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39787" y="3640668"/>
            <a:ext cx="7294023" cy="1519722"/>
          </a:xfrm>
          <a:prstGeom prst="rect">
            <a:avLst/>
          </a:prstGeom>
          <a:solidFill>
            <a:srgbClr val="0568A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Segoe UI"/>
              <a:ea typeface="+mn-ea"/>
              <a:cs typeface="+mn-cs"/>
            </a:endParaRPr>
          </a:p>
        </p:txBody>
      </p:sp>
      <p:sp>
        <p:nvSpPr>
          <p:cNvPr id="65" name="TextBox 64">
            <a:extLst>
              <a:ext uri="{FF2B5EF4-FFF2-40B4-BE49-F238E27FC236}">
                <a16:creationId xmlns:a16="http://schemas.microsoft.com/office/drawing/2014/main" id="{EE36918E-9CC0-4BA8-3785-7FCEC9EB1BDA}"/>
              </a:ext>
            </a:extLst>
          </p:cNvPr>
          <p:cNvSpPr txBox="1">
            <a:spLocks/>
          </p:cNvSpPr>
          <p:nvPr/>
        </p:nvSpPr>
        <p:spPr>
          <a:xfrm>
            <a:off x="992254" y="3945716"/>
            <a:ext cx="5177052" cy="615553"/>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fi-FI" sz="1700" b="1" i="0" u="none" strike="noStrike" kern="1200" cap="none" spc="0" normalizeH="0" baseline="0" noProof="0">
                <a:ln>
                  <a:noFill/>
                </a:ln>
                <a:solidFill>
                  <a:srgbClr val="003C78"/>
                </a:solidFill>
                <a:effectLst/>
                <a:uLnTx/>
                <a:uFillTx/>
                <a:ea typeface="+mn-ea"/>
                <a:cs typeface="+mn-cs"/>
              </a:rPr>
              <a:t>Huolehditaan hyvän työn edellytyksistä työpaikan arjessa ja ehkäistään ongelmien syntymistä.</a:t>
            </a:r>
          </a:p>
        </p:txBody>
      </p:sp>
      <p:cxnSp>
        <p:nvCxnSpPr>
          <p:cNvPr id="14" name="Straight Connector 13">
            <a:extLst>
              <a:ext uri="{FF2B5EF4-FFF2-40B4-BE49-F238E27FC236}">
                <a16:creationId xmlns:a16="http://schemas.microsoft.com/office/drawing/2014/main" id="{321882FF-89FD-F51F-F972-D3FE9203EB12}"/>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8" idx="0"/>
          </p:cNvCxnSpPr>
          <p:nvPr/>
        </p:nvCxnSpPr>
        <p:spPr>
          <a:xfrm>
            <a:off x="8466285" y="1866381"/>
            <a:ext cx="2406762" cy="3304135"/>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F46706-0584-A8D0-B257-EC39845EDFED}"/>
              </a:ext>
              <a:ext uri="{C183D7F6-B498-43B3-948B-1728B52AA6E4}">
                <adec:decorative xmlns:adec="http://schemas.microsoft.com/office/drawing/2017/decorative" val="1"/>
              </a:ext>
            </a:extLst>
          </p:cNvPr>
          <p:cNvCxnSpPr>
            <a:cxnSpLocks noGrp="1" noRot="1" noMove="1" noResize="1" noEditPoints="1" noAdjustHandles="1" noChangeArrowheads="1" noChangeShapeType="1"/>
            <a:endCxn id="8" idx="0"/>
          </p:cNvCxnSpPr>
          <p:nvPr/>
        </p:nvCxnSpPr>
        <p:spPr>
          <a:xfrm flipV="1">
            <a:off x="6051884" y="1866381"/>
            <a:ext cx="2414401" cy="3295166"/>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9" name="Group 28" descr="Kolmio. ">
            <a:extLst>
              <a:ext uri="{FF2B5EF4-FFF2-40B4-BE49-F238E27FC236}">
                <a16:creationId xmlns:a16="http://schemas.microsoft.com/office/drawing/2014/main" id="{364498DE-7DA8-B6FA-37B3-FCA770C65A83}"/>
              </a:ext>
            </a:extLst>
          </p:cNvPr>
          <p:cNvGrpSpPr>
            <a:grpSpLocks noGrp="1" noUngrp="1" noRot="1" noMove="1" noResize="1"/>
          </p:cNvGrpSpPr>
          <p:nvPr/>
        </p:nvGrpSpPr>
        <p:grpSpPr>
          <a:xfrm>
            <a:off x="6025999" y="1866380"/>
            <a:ext cx="4862135" cy="4667701"/>
            <a:chOff x="6449333" y="1522873"/>
            <a:chExt cx="5144324" cy="4968875"/>
          </a:xfrm>
        </p:grpSpPr>
        <p:grpSp>
          <p:nvGrpSpPr>
            <p:cNvPr id="105" name="Group 104">
              <a:extLst>
                <a:ext uri="{FF2B5EF4-FFF2-40B4-BE49-F238E27FC236}">
                  <a16:creationId xmlns:a16="http://schemas.microsoft.com/office/drawing/2014/main" id="{803108FA-A2F6-38A3-C676-65876ABDC3BA}"/>
                </a:ext>
              </a:extLst>
            </p:cNvPr>
            <p:cNvGrpSpPr>
              <a:grpSpLocks noGrp="1" noUngrp="1" noRot="1" noMove="1" noResize="1"/>
            </p:cNvGrpSpPr>
            <p:nvPr/>
          </p:nvGrpSpPr>
          <p:grpSpPr>
            <a:xfrm flipH="1">
              <a:off x="9271788" y="1783346"/>
              <a:ext cx="2301878" cy="3148290"/>
              <a:chOff x="9139003" y="2235677"/>
              <a:chExt cx="2301878" cy="3148290"/>
            </a:xfrm>
          </p:grpSpPr>
          <p:cxnSp>
            <p:nvCxnSpPr>
              <p:cNvPr id="106" name="Straight Connector 105">
                <a:extLst>
                  <a:ext uri="{FF2B5EF4-FFF2-40B4-BE49-F238E27FC236}">
                    <a16:creationId xmlns:a16="http://schemas.microsoft.com/office/drawing/2014/main" id="{73258A08-EF9B-0432-B902-69E1F5FAD09F}"/>
                  </a:ext>
                </a:extLst>
              </p:cNvPr>
              <p:cNvCxnSpPr>
                <a:cxnSpLocks noGrp="1" noRot="1" noMove="1" noResize="1" noEditPoints="1" noAdjustHandles="1" noChangeArrowheads="1" noChangeShapeType="1"/>
              </p:cNvCxnSpPr>
              <p:nvPr/>
            </p:nvCxnSpPr>
            <p:spPr>
              <a:xfrm flipV="1">
                <a:off x="10837326" y="2235677"/>
                <a:ext cx="432928" cy="554740"/>
              </a:xfrm>
              <a:prstGeom prst="line">
                <a:avLst/>
              </a:prstGeom>
              <a:ln w="1460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4BAF5F5-D1CC-5786-59F7-ECA60B6DB7AE}"/>
                  </a:ext>
                </a:extLst>
              </p:cNvPr>
              <p:cNvCxnSpPr>
                <a:cxnSpLocks noGrp="1" noRot="1" noMove="1" noResize="1" noEditPoints="1" noAdjustHandles="1" noChangeArrowheads="1" noChangeShapeType="1"/>
              </p:cNvCxnSpPr>
              <p:nvPr/>
            </p:nvCxnSpPr>
            <p:spPr>
              <a:xfrm>
                <a:off x="11270254" y="2235677"/>
                <a:ext cx="170627" cy="140747"/>
              </a:xfrm>
              <a:prstGeom prst="line">
                <a:avLst/>
              </a:prstGeom>
              <a:ln w="1460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754FD21-4FDE-B04B-2498-8DBAD974CDCF}"/>
                  </a:ext>
                </a:extLst>
              </p:cNvPr>
              <p:cNvCxnSpPr>
                <a:cxnSpLocks/>
              </p:cNvCxnSpPr>
              <p:nvPr/>
            </p:nvCxnSpPr>
            <p:spPr>
              <a:xfrm flipV="1">
                <a:off x="9146498" y="4059750"/>
                <a:ext cx="816753" cy="1151830"/>
              </a:xfrm>
              <a:prstGeom prst="line">
                <a:avLst/>
              </a:prstGeom>
              <a:ln w="1460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46815F5-86BC-6D95-CB16-D7C7711BF7D9}"/>
                  </a:ext>
                </a:extLst>
              </p:cNvPr>
              <p:cNvCxnSpPr>
                <a:cxnSpLocks noGrp="1" noRot="1" noMove="1" noResize="1" noEditPoints="1" noAdjustHandles="1" noChangeArrowheads="1" noChangeShapeType="1"/>
              </p:cNvCxnSpPr>
              <p:nvPr/>
            </p:nvCxnSpPr>
            <p:spPr>
              <a:xfrm>
                <a:off x="9139003" y="5211580"/>
                <a:ext cx="299804" cy="172387"/>
              </a:xfrm>
              <a:prstGeom prst="line">
                <a:avLst/>
              </a:prstGeom>
              <a:ln w="1460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D5E47FC9-FFFE-0FF7-1966-DD1F210759C6}"/>
                </a:ext>
              </a:extLst>
            </p:cNvPr>
            <p:cNvSpPr txBox="1">
              <a:spLocks noGrp="1" noRot="1" noMove="1" noResize="1" noEditPoints="1" noAdjustHandles="1" noChangeArrowheads="1" noChangeShapeType="1"/>
            </p:cNvSpPr>
            <p:nvPr/>
          </p:nvSpPr>
          <p:spPr>
            <a:xfrm rot="18360000">
              <a:off x="6120447" y="2992101"/>
              <a:ext cx="2891792" cy="39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150" normalizeH="0" baseline="0" noProof="0">
                  <a:ln>
                    <a:noFill/>
                  </a:ln>
                  <a:solidFill>
                    <a:srgbClr val="003C78"/>
                  </a:solidFill>
                  <a:effectLst/>
                  <a:uLnTx/>
                  <a:uFillTx/>
                  <a:ea typeface="+mn-ea"/>
                  <a:cs typeface="+mn-cs"/>
                </a:rPr>
                <a:t>TYÖTERVEYSHUOLTO</a:t>
              </a:r>
            </a:p>
          </p:txBody>
        </p:sp>
        <p:sp>
          <p:nvSpPr>
            <p:cNvPr id="5" name="TextBox 4">
              <a:extLst>
                <a:ext uri="{FF2B5EF4-FFF2-40B4-BE49-F238E27FC236}">
                  <a16:creationId xmlns:a16="http://schemas.microsoft.com/office/drawing/2014/main" id="{44EDB805-A1E2-7FE1-EF24-FF52B8889A0F}"/>
                </a:ext>
              </a:extLst>
            </p:cNvPr>
            <p:cNvSpPr txBox="1">
              <a:spLocks/>
            </p:cNvSpPr>
            <p:nvPr/>
          </p:nvSpPr>
          <p:spPr>
            <a:xfrm rot="3239891">
              <a:off x="9343908" y="2623160"/>
              <a:ext cx="1796621" cy="390767"/>
            </a:xfrm>
            <a:prstGeom prst="rect">
              <a:avLst/>
            </a:prstGeom>
            <a:solidFill>
              <a:schemeClr val="bg1"/>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150" normalizeH="0" baseline="0" noProof="0">
                  <a:ln>
                    <a:noFill/>
                  </a:ln>
                  <a:solidFill>
                    <a:srgbClr val="003C78"/>
                  </a:solidFill>
                  <a:effectLst/>
                  <a:uLnTx/>
                  <a:uFillTx/>
                  <a:ea typeface="+mn-ea"/>
                  <a:cs typeface="+mn-cs"/>
                </a:rPr>
                <a:t>TYÖSUOJELU</a:t>
              </a:r>
            </a:p>
          </p:txBody>
        </p:sp>
        <p:grpSp>
          <p:nvGrpSpPr>
            <p:cNvPr id="58" name="Group 57">
              <a:extLst>
                <a:ext uri="{FF2B5EF4-FFF2-40B4-BE49-F238E27FC236}">
                  <a16:creationId xmlns:a16="http://schemas.microsoft.com/office/drawing/2014/main" id="{B48D7164-344F-8483-4813-9809CE7C7AA8}"/>
                </a:ext>
              </a:extLst>
            </p:cNvPr>
            <p:cNvGrpSpPr>
              <a:grpSpLocks noGrp="1" noUngrp="1" noRot="1" noMove="1" noResize="1"/>
            </p:cNvGrpSpPr>
            <p:nvPr/>
          </p:nvGrpSpPr>
          <p:grpSpPr>
            <a:xfrm>
              <a:off x="6480362" y="1781417"/>
              <a:ext cx="2301878" cy="3148290"/>
              <a:chOff x="9139003" y="2235677"/>
              <a:chExt cx="2301878" cy="3148290"/>
            </a:xfrm>
          </p:grpSpPr>
          <p:cxnSp>
            <p:nvCxnSpPr>
              <p:cNvPr id="59" name="Straight Connector 58">
                <a:extLst>
                  <a:ext uri="{FF2B5EF4-FFF2-40B4-BE49-F238E27FC236}">
                    <a16:creationId xmlns:a16="http://schemas.microsoft.com/office/drawing/2014/main" id="{77442790-7B21-AA9E-BB62-FE96DBD9D97D}"/>
                  </a:ext>
                </a:extLst>
              </p:cNvPr>
              <p:cNvCxnSpPr>
                <a:cxnSpLocks noGrp="1" noRot="1" noMove="1" noResize="1" noEditPoints="1" noAdjustHandles="1" noChangeArrowheads="1" noChangeShapeType="1"/>
              </p:cNvCxnSpPr>
              <p:nvPr/>
            </p:nvCxnSpPr>
            <p:spPr>
              <a:xfrm flipV="1">
                <a:off x="11064262" y="2235677"/>
                <a:ext cx="205992" cy="263952"/>
              </a:xfrm>
              <a:prstGeom prst="line">
                <a:avLst/>
              </a:prstGeom>
              <a:ln w="1460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AEE97CF-2FBC-9B54-3FAA-90C284491CB1}"/>
                  </a:ext>
                </a:extLst>
              </p:cNvPr>
              <p:cNvCxnSpPr>
                <a:cxnSpLocks noGrp="1" noRot="1" noMove="1" noResize="1" noEditPoints="1" noAdjustHandles="1" noChangeArrowheads="1" noChangeShapeType="1"/>
              </p:cNvCxnSpPr>
              <p:nvPr/>
            </p:nvCxnSpPr>
            <p:spPr>
              <a:xfrm>
                <a:off x="11270254" y="2235677"/>
                <a:ext cx="170627" cy="140747"/>
              </a:xfrm>
              <a:prstGeom prst="line">
                <a:avLst/>
              </a:prstGeom>
              <a:ln w="1460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8AF95BD-F405-85E4-13F3-9F4F40AE5878}"/>
                  </a:ext>
                </a:extLst>
              </p:cNvPr>
              <p:cNvCxnSpPr>
                <a:cxnSpLocks noGrp="1" noRot="1" noMove="1" noResize="1" noEditPoints="1" noAdjustHandles="1" noChangeArrowheads="1" noChangeShapeType="1"/>
              </p:cNvCxnSpPr>
              <p:nvPr/>
            </p:nvCxnSpPr>
            <p:spPr>
              <a:xfrm flipV="1">
                <a:off x="9146498" y="4821274"/>
                <a:ext cx="286365" cy="390306"/>
              </a:xfrm>
              <a:prstGeom prst="line">
                <a:avLst/>
              </a:prstGeom>
              <a:ln w="1460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216F02-E7BC-B00F-ECE9-9BA0F0364DB8}"/>
                  </a:ext>
                </a:extLst>
              </p:cNvPr>
              <p:cNvCxnSpPr>
                <a:cxnSpLocks noGrp="1" noRot="1" noMove="1" noResize="1" noEditPoints="1" noAdjustHandles="1" noChangeArrowheads="1" noChangeShapeType="1"/>
              </p:cNvCxnSpPr>
              <p:nvPr/>
            </p:nvCxnSpPr>
            <p:spPr>
              <a:xfrm>
                <a:off x="9139003" y="5211580"/>
                <a:ext cx="299804" cy="172387"/>
              </a:xfrm>
              <a:prstGeom prst="line">
                <a:avLst/>
              </a:prstGeom>
              <a:ln w="1460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8" name="Picture Placeholder 7">
              <a:extLst>
                <a:ext uri="{FF2B5EF4-FFF2-40B4-BE49-F238E27FC236}">
                  <a16:creationId xmlns:a16="http://schemas.microsoft.com/office/drawing/2014/main" id="{A2AD2911-0040-9C14-104A-89C3A7F5F317}"/>
                </a:ext>
              </a:extLst>
            </p:cNvPr>
            <p:cNvPicPr>
              <a:picLocks noGrp="1" noRot="1" noChangeAspect="1" noMove="1" noResize="1" noEditPoints="1" noAdjustHandles="1" noChangeArrowheads="1" noChangeShapeType="1" noCrop="1"/>
            </p:cNvPicPr>
            <p:nvPr>
              <p:ph type="pic" sz="quarter" idx="11"/>
            </p:nvPr>
          </p:nvPicPr>
          <p:blipFill>
            <a:blip r:embed="rId3">
              <a:extLst>
                <a:ext uri="{96DAC541-7B7A-43D3-8B79-37D633B846F1}">
                  <asvg:svgBlip xmlns:asvg="http://schemas.microsoft.com/office/drawing/2016/SVG/main" r:embed="rId4"/>
                </a:ext>
              </a:extLst>
            </a:blip>
            <a:srcRect t="281" b="281"/>
            <a:stretch>
              <a:fillRect/>
            </a:stretch>
          </p:blipFill>
          <p:spPr>
            <a:xfrm>
              <a:off x="6481251" y="1522873"/>
              <a:ext cx="5099995" cy="4968875"/>
            </a:xfrm>
            <a:prstGeom prst="rect">
              <a:avLst/>
            </a:prstGeom>
          </p:spPr>
        </p:pic>
        <p:sp>
          <p:nvSpPr>
            <p:cNvPr id="18" name="TextBox 17">
              <a:extLst>
                <a:ext uri="{FF2B5EF4-FFF2-40B4-BE49-F238E27FC236}">
                  <a16:creationId xmlns:a16="http://schemas.microsoft.com/office/drawing/2014/main" id="{048CF9D3-787D-9C5B-7BC9-A1B9E587E7F8}"/>
                </a:ext>
              </a:extLst>
            </p:cNvPr>
            <p:cNvSpPr txBox="1">
              <a:spLocks noGrp="1" noRot="1" noMove="1" noResize="1" noEditPoints="1" noAdjustHandles="1" noChangeArrowheads="1" noChangeShapeType="1"/>
            </p:cNvSpPr>
            <p:nvPr/>
          </p:nvSpPr>
          <p:spPr>
            <a:xfrm rot="1810914">
              <a:off x="6449333" y="5308736"/>
              <a:ext cx="2857382" cy="393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150" normalizeH="0" baseline="0" noProof="0" dirty="0">
                  <a:ln>
                    <a:noFill/>
                  </a:ln>
                  <a:solidFill>
                    <a:prstClr val="white"/>
                  </a:solidFill>
                  <a:effectLst/>
                  <a:uLnTx/>
                  <a:uFillTx/>
                  <a:ea typeface="+mn-ea"/>
                  <a:cs typeface="+mn-cs"/>
                </a:rPr>
                <a:t>TYÖNTEKIJÄT</a:t>
              </a:r>
            </a:p>
          </p:txBody>
        </p:sp>
        <p:sp>
          <p:nvSpPr>
            <p:cNvPr id="16" name="TextBox 15">
              <a:extLst>
                <a:ext uri="{FF2B5EF4-FFF2-40B4-BE49-F238E27FC236}">
                  <a16:creationId xmlns:a16="http://schemas.microsoft.com/office/drawing/2014/main" id="{5F2A40C2-0A75-4FAD-91EA-389CA91D01B6}"/>
                </a:ext>
              </a:extLst>
            </p:cNvPr>
            <p:cNvSpPr txBox="1">
              <a:spLocks noGrp="1" noRot="1" noMove="1" noResize="1" noEditPoints="1" noAdjustHandles="1" noChangeArrowheads="1" noChangeShapeType="1"/>
            </p:cNvSpPr>
            <p:nvPr/>
          </p:nvSpPr>
          <p:spPr>
            <a:xfrm rot="19770746">
              <a:off x="8932094" y="5251264"/>
              <a:ext cx="2661563" cy="393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150" normalizeH="0" baseline="0" noProof="0">
                  <a:ln>
                    <a:noFill/>
                  </a:ln>
                  <a:solidFill>
                    <a:prstClr val="white"/>
                  </a:solidFill>
                  <a:effectLst/>
                  <a:uLnTx/>
                  <a:uFillTx/>
                  <a:ea typeface="+mn-ea"/>
                  <a:cs typeface="+mn-cs"/>
                </a:rPr>
                <a:t>ESIHENKILÖT</a:t>
              </a:r>
            </a:p>
          </p:txBody>
        </p:sp>
        <p:cxnSp>
          <p:nvCxnSpPr>
            <p:cNvPr id="17" name="Straight Arrow Connector 16">
              <a:extLst>
                <a:ext uri="{FF2B5EF4-FFF2-40B4-BE49-F238E27FC236}">
                  <a16:creationId xmlns:a16="http://schemas.microsoft.com/office/drawing/2014/main" id="{6852DB28-5FC8-44E8-1AB7-339371FDDB48}"/>
                </a:ext>
              </a:extLst>
            </p:cNvPr>
            <p:cNvCxnSpPr>
              <a:cxnSpLocks noGrp="1" noRot="1" noMove="1" noResize="1" noEditPoints="1" noAdjustHandles="1" noChangeArrowheads="1" noChangeShapeType="1"/>
              <a:stCxn id="8" idx="0"/>
              <a:endCxn id="8" idx="2"/>
            </p:cNvCxnSpPr>
            <p:nvPr/>
          </p:nvCxnSpPr>
          <p:spPr>
            <a:xfrm>
              <a:off x="9031249" y="1522873"/>
              <a:ext cx="0" cy="4968875"/>
            </a:xfrm>
            <a:prstGeom prst="straightConnector1">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1" name="Group 30" descr="Johto ja HR">
            <a:extLst>
              <a:ext uri="{FF2B5EF4-FFF2-40B4-BE49-F238E27FC236}">
                <a16:creationId xmlns:a16="http://schemas.microsoft.com/office/drawing/2014/main" id="{326451E6-716B-E584-C854-A426BEC246AD}"/>
              </a:ext>
              <a:ext uri="{C183D7F6-B498-43B3-948B-1728B52AA6E4}">
                <adec:decorative xmlns:adec="http://schemas.microsoft.com/office/drawing/2017/decorative" val="0"/>
              </a:ext>
            </a:extLst>
          </p:cNvPr>
          <p:cNvGrpSpPr>
            <a:grpSpLocks noGrp="1" noUngrp="1" noRot="1" noMove="1" noResize="1"/>
          </p:cNvGrpSpPr>
          <p:nvPr/>
        </p:nvGrpSpPr>
        <p:grpSpPr>
          <a:xfrm>
            <a:off x="8480061" y="2168785"/>
            <a:ext cx="2728712" cy="4192682"/>
            <a:chOff x="8480061" y="2168785"/>
            <a:chExt cx="2728712" cy="4192682"/>
          </a:xfrm>
        </p:grpSpPr>
        <p:sp>
          <p:nvSpPr>
            <p:cNvPr id="2" name="Right Bracket 1">
              <a:extLst>
                <a:ext uri="{FF2B5EF4-FFF2-40B4-BE49-F238E27FC236}">
                  <a16:creationId xmlns:a16="http://schemas.microsoft.com/office/drawing/2014/main" id="{520ACD23-51E2-DCC5-63ED-97C281377529}"/>
                </a:ext>
              </a:extLst>
            </p:cNvPr>
            <p:cNvSpPr>
              <a:spLocks noGrp="1" noRot="1" noMove="1" noResize="1" noEditPoints="1" noAdjustHandles="1" noChangeArrowheads="1" noChangeShapeType="1"/>
            </p:cNvSpPr>
            <p:nvPr/>
          </p:nvSpPr>
          <p:spPr>
            <a:xfrm>
              <a:off x="8480061" y="2168785"/>
              <a:ext cx="142830" cy="4192682"/>
            </a:xfrm>
            <a:prstGeom prst="rightBracket">
              <a:avLst/>
            </a:prstGeom>
            <a:noFill/>
            <a:ln w="15875">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I"/>
            </a:p>
          </p:txBody>
        </p:sp>
        <p:sp>
          <p:nvSpPr>
            <p:cNvPr id="22" name="TextBox 21">
              <a:extLst>
                <a:ext uri="{FF2B5EF4-FFF2-40B4-BE49-F238E27FC236}">
                  <a16:creationId xmlns:a16="http://schemas.microsoft.com/office/drawing/2014/main" id="{DC78F7DC-EA9D-CEDB-05D7-4073533581EB}"/>
                </a:ext>
              </a:extLst>
            </p:cNvPr>
            <p:cNvSpPr txBox="1">
              <a:spLocks noGrp="1" noRot="1" noMove="1" noResize="1" noEditPoints="1" noAdjustHandles="1" noChangeArrowheads="1" noChangeShapeType="1"/>
            </p:cNvSpPr>
            <p:nvPr/>
          </p:nvSpPr>
          <p:spPr>
            <a:xfrm>
              <a:off x="9588836" y="4080460"/>
              <a:ext cx="1619937" cy="369332"/>
            </a:xfrm>
            <a:prstGeom prst="rect">
              <a:avLst/>
            </a:prstGeom>
            <a:solidFill>
              <a:schemeClr val="bg1"/>
            </a:solidFill>
            <a:ln w="12700">
              <a:solidFill>
                <a:schemeClr val="accent1"/>
              </a:solidFill>
            </a:ln>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a:solidFill>
                    <a:srgbClr val="003C78"/>
                  </a:solidFill>
                </a:rPr>
                <a:t>JOHTO JA HR</a:t>
              </a:r>
              <a:endParaRPr kumimoji="0" lang="fi-FI" sz="1800" i="0" u="none" strike="noStrike" kern="1200" cap="none" spc="0" normalizeH="0" baseline="0" noProof="0">
                <a:ln>
                  <a:noFill/>
                </a:ln>
                <a:solidFill>
                  <a:srgbClr val="003C78"/>
                </a:solidFill>
                <a:effectLst/>
                <a:uLnTx/>
                <a:uFillTx/>
                <a:ea typeface="+mn-ea"/>
                <a:cs typeface="Segoe UI"/>
              </a:endParaRPr>
            </a:p>
          </p:txBody>
        </p:sp>
        <p:cxnSp>
          <p:nvCxnSpPr>
            <p:cNvPr id="27" name="Straight Connector 26">
              <a:extLst>
                <a:ext uri="{FF2B5EF4-FFF2-40B4-BE49-F238E27FC236}">
                  <a16:creationId xmlns:a16="http://schemas.microsoft.com/office/drawing/2014/main" id="{19C1DE9B-9B33-5607-E362-091C4F5779F6}"/>
                </a:ext>
              </a:extLst>
            </p:cNvPr>
            <p:cNvCxnSpPr>
              <a:cxnSpLocks noGrp="1" noRot="1" noMove="1" noResize="1" noEditPoints="1" noAdjustHandles="1" noChangeArrowheads="1" noChangeShapeType="1"/>
            </p:cNvCxnSpPr>
            <p:nvPr/>
          </p:nvCxnSpPr>
          <p:spPr>
            <a:xfrm flipH="1">
              <a:off x="8632723" y="4265126"/>
              <a:ext cx="956114" cy="0"/>
            </a:xfrm>
            <a:prstGeom prst="line">
              <a:avLst/>
            </a:prstGeom>
            <a:ln w="15875" cap="rnd">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Footer Placeholder 1">
            <a:extLst>
              <a:ext uri="{FF2B5EF4-FFF2-40B4-BE49-F238E27FC236}">
                <a16:creationId xmlns:a16="http://schemas.microsoft.com/office/drawing/2014/main" id="{650FFF03-B120-EAE7-2B97-7A6E4E34F82B}"/>
              </a:ext>
            </a:extLst>
          </p:cNvPr>
          <p:cNvSpPr>
            <a:spLocks noGrp="1"/>
          </p:cNvSpPr>
          <p:nvPr>
            <p:ph type="ftr" sz="quarter" idx="3"/>
          </p:nvPr>
        </p:nvSpPr>
        <p:spPr>
          <a:xfrm>
            <a:off x="2317375" y="6356350"/>
            <a:ext cx="7590215" cy="365125"/>
          </a:xfrm>
        </p:spPr>
        <p:txBody>
          <a:bodyPr/>
          <a:lstStyle/>
          <a:p>
            <a:r>
              <a:rPr lang="fi-FI"/>
              <a:t>©TYÖTERVEYSLAITOS</a:t>
            </a:r>
          </a:p>
        </p:txBody>
      </p:sp>
      <p:sp>
        <p:nvSpPr>
          <p:cNvPr id="4" name="Slide Number Placeholder 4">
            <a:extLst>
              <a:ext uri="{FF2B5EF4-FFF2-40B4-BE49-F238E27FC236}">
                <a16:creationId xmlns:a16="http://schemas.microsoft.com/office/drawing/2014/main" id="{5B2FE8BE-4A24-E162-BC36-46EA83415906}"/>
              </a:ext>
            </a:extLst>
          </p:cNvPr>
          <p:cNvSpPr>
            <a:spLocks noGrp="1"/>
          </p:cNvSpPr>
          <p:nvPr>
            <p:ph type="sldNum" sz="quarter" idx="4"/>
          </p:nvPr>
        </p:nvSpPr>
        <p:spPr>
          <a:xfrm>
            <a:off x="10233212" y="6356350"/>
            <a:ext cx="1120588" cy="365125"/>
          </a:xfrm>
        </p:spPr>
        <p:txBody>
          <a:bodyPr/>
          <a:lstStyle/>
          <a:p>
            <a:fld id="{0CED4B1A-FCA2-483F-A5D4-2A977CA5EF49}" type="slidenum">
              <a:rPr lang="fi-FI" smtClean="0"/>
              <a:pPr/>
              <a:t>14</a:t>
            </a:fld>
            <a:endParaRPr lang="fi-FI" dirty="0"/>
          </a:p>
        </p:txBody>
      </p:sp>
    </p:spTree>
    <p:extLst>
      <p:ext uri="{BB962C8B-B14F-4D97-AF65-F5344CB8AC3E}">
        <p14:creationId xmlns:p14="http://schemas.microsoft.com/office/powerpoint/2010/main" val="36859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1B82-9484-5615-97E0-3AC5E3CBE84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05666E1-7F4F-9BED-65B7-30A20F7E379B}"/>
              </a:ext>
            </a:extLst>
          </p:cNvPr>
          <p:cNvSpPr>
            <a:spLocks noGrp="1"/>
          </p:cNvSpPr>
          <p:nvPr>
            <p:ph type="title"/>
          </p:nvPr>
        </p:nvSpPr>
        <p:spPr/>
        <p:txBody>
          <a:bodyPr/>
          <a:lstStyle/>
          <a:p>
            <a:r>
              <a:rPr lang="fi-FI"/>
              <a:t>Työn voimavarat ja työn vaatimukset</a:t>
            </a:r>
          </a:p>
        </p:txBody>
      </p:sp>
      <p:sp>
        <p:nvSpPr>
          <p:cNvPr id="9" name="Tekstiruutu 8">
            <a:extLst>
              <a:ext uri="{FF2B5EF4-FFF2-40B4-BE49-F238E27FC236}">
                <a16:creationId xmlns:a16="http://schemas.microsoft.com/office/drawing/2014/main" id="{DAE99EE6-BA20-C9A5-179E-536BD11C6200}"/>
              </a:ext>
            </a:extLst>
          </p:cNvPr>
          <p:cNvSpPr txBox="1"/>
          <p:nvPr/>
        </p:nvSpPr>
        <p:spPr>
          <a:xfrm>
            <a:off x="838199" y="1964671"/>
            <a:ext cx="3048000" cy="3587136"/>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003C78"/>
                </a:solidFill>
                <a:effectLst/>
                <a:uLnTx/>
                <a:uFillTx/>
                <a:ea typeface="+mn-ea"/>
                <a:cs typeface="+mn-cs"/>
              </a:rPr>
              <a:t>Työtehtävän voimavarat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003C78"/>
              </a:solidFill>
              <a:effectLst/>
              <a:uLnTx/>
              <a:uFillTx/>
              <a:ea typeface="+mn-ea"/>
              <a:cs typeface="+mn-cs"/>
            </a:endParaRP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003C78"/>
                </a:solidFill>
                <a:effectLst/>
                <a:uLnTx/>
                <a:uFillTx/>
                <a:ea typeface="+mn-ea"/>
                <a:cs typeface="+mn-cs"/>
              </a:rPr>
              <a:t>Tehtävien vaihtelevuus ja monipuolisuus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003C78"/>
                </a:solidFill>
                <a:effectLst/>
                <a:uLnTx/>
                <a:uFillTx/>
                <a:ea typeface="+mn-ea"/>
                <a:cs typeface="+mn-cs"/>
              </a:rPr>
              <a:t>Kehittävyys, työssä oppiminen</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003C78"/>
                </a:solidFill>
                <a:effectLst/>
                <a:uLnTx/>
                <a:uFillTx/>
                <a:ea typeface="+mn-ea"/>
                <a:cs typeface="+mn-cs"/>
              </a:rPr>
              <a:t>Työn tulosten (”kättensä jälkien”) näkeminen</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003C78"/>
                </a:solidFill>
                <a:effectLst/>
                <a:uLnTx/>
                <a:uFillTx/>
                <a:ea typeface="+mn-ea"/>
                <a:cs typeface="+mn-cs"/>
              </a:rPr>
              <a:t>Itsenäisyys, omaan työhön vaikuttaminen</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srgbClr val="003C78"/>
              </a:solidFill>
              <a:effectLst/>
              <a:uLnTx/>
              <a:uFillTx/>
              <a:ea typeface="+mn-ea"/>
              <a:cs typeface="+mn-cs"/>
            </a:endParaRP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fi-FI" sz="1200" dirty="0">
              <a:solidFill>
                <a:srgbClr val="003C78"/>
              </a:solidFil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003C78"/>
                </a:solidFill>
                <a:effectLst/>
                <a:uLnTx/>
                <a:uFillTx/>
                <a:ea typeface="+mn-ea"/>
                <a:cs typeface="+mn-cs"/>
              </a:rPr>
              <a:t>Sosiaaliset voimavarat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003C78"/>
              </a:solidFill>
              <a:effectLst/>
              <a:uLnTx/>
              <a:uFillTx/>
              <a:ea typeface="+mn-ea"/>
              <a:cs typeface="+mn-cs"/>
            </a:endParaRP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003C78"/>
                </a:solidFill>
                <a:effectLst/>
                <a:uLnTx/>
                <a:uFillTx/>
                <a:ea typeface="+mn-ea"/>
                <a:cs typeface="+mn-cs"/>
              </a:rPr>
              <a:t>Tuki kollegoilta, esihenkilöltä</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003C78"/>
                </a:solidFill>
                <a:effectLst/>
                <a:uLnTx/>
                <a:uFillTx/>
                <a:ea typeface="+mn-ea"/>
                <a:cs typeface="+mn-cs"/>
              </a:rPr>
              <a:t>Yhteistyö</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003C78"/>
                </a:solidFill>
                <a:effectLst/>
                <a:uLnTx/>
                <a:uFillTx/>
                <a:ea typeface="+mn-ea"/>
                <a:cs typeface="+mn-cs"/>
              </a:rPr>
              <a:t>Palaute ja arvostus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srgbClr val="003C78"/>
              </a:solidFill>
              <a:effectLst/>
              <a:uLnTx/>
              <a:uFillTx/>
              <a:ea typeface="+mn-ea"/>
              <a:cs typeface="+mn-cs"/>
            </a:endParaRP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fi-FI" sz="1200" dirty="0">
              <a:solidFill>
                <a:srgbClr val="003C78"/>
              </a:solidFil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003C78"/>
                </a:solidFill>
                <a:effectLst/>
                <a:uLnTx/>
                <a:uFillTx/>
                <a:ea typeface="+mn-ea"/>
                <a:cs typeface="+mn-cs"/>
              </a:rPr>
              <a:t>Organisatoriset voimavarat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003C78"/>
              </a:solidFill>
              <a:effectLst/>
              <a:uLnTx/>
              <a:uFillTx/>
              <a:ea typeface="+mn-ea"/>
              <a:cs typeface="+mn-cs"/>
            </a:endParaRP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003C78"/>
                </a:solidFill>
                <a:effectLst/>
                <a:uLnTx/>
                <a:uFillTx/>
                <a:ea typeface="+mn-ea"/>
                <a:cs typeface="+mn-cs"/>
              </a:rPr>
              <a:t>HR-käytännöt</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003C78"/>
                </a:solidFill>
                <a:effectLst/>
                <a:uLnTx/>
                <a:uFillTx/>
                <a:ea typeface="+mn-ea"/>
                <a:cs typeface="+mn-cs"/>
              </a:rPr>
              <a:t>Työ-perhe -joustot</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003C78"/>
                </a:solidFill>
                <a:effectLst/>
                <a:uLnTx/>
                <a:uFillTx/>
                <a:ea typeface="+mn-ea"/>
                <a:cs typeface="+mn-cs"/>
              </a:rPr>
              <a:t>Organisaatiokulttuuri</a:t>
            </a:r>
          </a:p>
        </p:txBody>
      </p:sp>
      <p:grpSp>
        <p:nvGrpSpPr>
          <p:cNvPr id="6" name="Group 5" descr="nuoli oikealle. ">
            <a:extLst>
              <a:ext uri="{FF2B5EF4-FFF2-40B4-BE49-F238E27FC236}">
                <a16:creationId xmlns:a16="http://schemas.microsoft.com/office/drawing/2014/main" id="{8503D094-6523-6A12-592B-F0C4029CBC09}"/>
              </a:ext>
            </a:extLst>
          </p:cNvPr>
          <p:cNvGrpSpPr/>
          <p:nvPr/>
        </p:nvGrpSpPr>
        <p:grpSpPr>
          <a:xfrm>
            <a:off x="3911600" y="1964671"/>
            <a:ext cx="536835" cy="3905834"/>
            <a:chOff x="3911600" y="1964671"/>
            <a:chExt cx="536835" cy="3905834"/>
          </a:xfrm>
        </p:grpSpPr>
        <p:cxnSp>
          <p:nvCxnSpPr>
            <p:cNvPr id="12" name="Suora yhdysviiva 11" descr="nuoli oikealle">
              <a:extLst>
                <a:ext uri="{FF2B5EF4-FFF2-40B4-BE49-F238E27FC236}">
                  <a16:creationId xmlns:a16="http://schemas.microsoft.com/office/drawing/2014/main" id="{FEA4AE69-62B3-92CC-13F7-D5DA5391BF57}"/>
                </a:ext>
              </a:extLst>
            </p:cNvPr>
            <p:cNvCxnSpPr>
              <a:cxnSpLocks/>
            </p:cNvCxnSpPr>
            <p:nvPr/>
          </p:nvCxnSpPr>
          <p:spPr>
            <a:xfrm>
              <a:off x="3935630" y="5864327"/>
              <a:ext cx="512805" cy="6178"/>
            </a:xfrm>
            <a:prstGeom prst="line">
              <a:avLst/>
            </a:prstGeom>
            <a:ln w="1905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35F9BF19-4682-036C-BAB7-7AECE4C21C36}"/>
                </a:ext>
              </a:extLst>
            </p:cNvPr>
            <p:cNvCxnSpPr/>
            <p:nvPr/>
          </p:nvCxnSpPr>
          <p:spPr>
            <a:xfrm>
              <a:off x="3911600" y="1964671"/>
              <a:ext cx="0" cy="389965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
        <p:nvSpPr>
          <p:cNvPr id="10" name="Tekstiruutu 9">
            <a:extLst>
              <a:ext uri="{FF2B5EF4-FFF2-40B4-BE49-F238E27FC236}">
                <a16:creationId xmlns:a16="http://schemas.microsoft.com/office/drawing/2014/main" id="{FC515EB1-33AF-00F4-17F6-3DFFC3033C19}"/>
              </a:ext>
            </a:extLst>
          </p:cNvPr>
          <p:cNvSpPr txBox="1"/>
          <p:nvPr/>
        </p:nvSpPr>
        <p:spPr>
          <a:xfrm>
            <a:off x="4458694" y="5619792"/>
            <a:ext cx="3203489" cy="523220"/>
          </a:xfrm>
          <a:prstGeom prst="rect">
            <a:avLst/>
          </a:prstGeom>
          <a:noFill/>
        </p:spPr>
        <p:txBody>
          <a:bodyPr wrap="square">
            <a:spAutoFit/>
          </a:bodyPr>
          <a:lstStyle/>
          <a:p>
            <a:pPr algn="ctr"/>
            <a:r>
              <a:rPr lang="fi-FI" sz="1400" b="1" dirty="0">
                <a:solidFill>
                  <a:schemeClr val="tx2"/>
                </a:solidFill>
              </a:rPr>
              <a:t>Parempi työhyvinvointi ja palautumisen mahdollisuudet</a:t>
            </a:r>
          </a:p>
        </p:txBody>
      </p:sp>
      <p:sp>
        <p:nvSpPr>
          <p:cNvPr id="11" name="Tekstiruutu 10">
            <a:extLst>
              <a:ext uri="{FF2B5EF4-FFF2-40B4-BE49-F238E27FC236}">
                <a16:creationId xmlns:a16="http://schemas.microsoft.com/office/drawing/2014/main" id="{CAAC0C78-830A-B69D-89FB-DB5D1AD8849F}"/>
              </a:ext>
            </a:extLst>
          </p:cNvPr>
          <p:cNvSpPr txBox="1"/>
          <p:nvPr/>
        </p:nvSpPr>
        <p:spPr>
          <a:xfrm>
            <a:off x="8447903" y="2600408"/>
            <a:ext cx="3048000" cy="2730748"/>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fi-FI" sz="1400" b="1">
                <a:solidFill>
                  <a:schemeClr val="tx2"/>
                </a:solidFill>
              </a:rPr>
              <a:t>Estevaatimukset</a:t>
            </a:r>
          </a:p>
          <a:p>
            <a:pPr marL="0" marR="0" lvl="0" indent="0" algn="l" defTabSz="914400" rtl="0" eaLnBrk="1" fontAlgn="auto" latinLnBrk="0" hangingPunct="1">
              <a:lnSpc>
                <a:spcPct val="90000"/>
              </a:lnSpc>
              <a:spcBef>
                <a:spcPts val="0"/>
              </a:spcBef>
              <a:spcAft>
                <a:spcPts val="0"/>
              </a:spcAft>
              <a:buClrTx/>
              <a:buSzTx/>
              <a:buFontTx/>
              <a:buNone/>
              <a:tabLst/>
              <a:defRPr/>
            </a:pPr>
            <a:endParaRPr lang="fi-FI" sz="1050" b="0">
              <a:solidFill>
                <a:schemeClr val="tx2"/>
              </a:solidFill>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fi-FI" sz="1200" b="0">
                <a:solidFill>
                  <a:schemeClr val="tx2"/>
                </a:solidFill>
              </a:rPr>
              <a:t>Energiaa vievät, työntekoa haittaavat </a:t>
            </a:r>
          </a:p>
          <a:p>
            <a:pPr marL="0" marR="0" lvl="0" indent="0" algn="l" defTabSz="914400" rtl="0" eaLnBrk="1" fontAlgn="auto" latinLnBrk="0" hangingPunct="1">
              <a:lnSpc>
                <a:spcPct val="90000"/>
              </a:lnSpc>
              <a:spcBef>
                <a:spcPts val="0"/>
              </a:spcBef>
              <a:spcAft>
                <a:spcPts val="0"/>
              </a:spcAft>
              <a:buClrTx/>
              <a:buSzTx/>
              <a:buFontTx/>
              <a:buNone/>
              <a:tabLst/>
              <a:defRPr/>
            </a:pPr>
            <a:r>
              <a:rPr lang="fi-FI" sz="1200" b="0">
                <a:solidFill>
                  <a:schemeClr val="tx2"/>
                </a:solidFill>
              </a:rPr>
              <a:t>(mm. byrokratia, työroolien ristiriidat, epätarkoituksenmukaiset työvälineet)</a:t>
            </a:r>
          </a:p>
          <a:p>
            <a:pPr marL="0" marR="0" lvl="0" indent="0" algn="l" defTabSz="914400" rtl="0" eaLnBrk="1" fontAlgn="auto" latinLnBrk="0" hangingPunct="1">
              <a:lnSpc>
                <a:spcPct val="90000"/>
              </a:lnSpc>
              <a:spcBef>
                <a:spcPts val="0"/>
              </a:spcBef>
              <a:spcAft>
                <a:spcPts val="0"/>
              </a:spcAft>
              <a:buClrTx/>
              <a:buSzTx/>
              <a:buFontTx/>
              <a:buNone/>
              <a:tabLst/>
              <a:defRPr/>
            </a:pPr>
            <a:endParaRPr lang="fi-FI" sz="1400">
              <a:solidFill>
                <a:schemeClr val="tx2"/>
              </a:solidFill>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fi-FI" sz="1400" b="0">
              <a:solidFill>
                <a:schemeClr val="tx2"/>
              </a:solidFill>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fi-FI" sz="1400" b="0">
              <a:solidFill>
                <a:schemeClr val="tx2"/>
              </a:solidFill>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fi-FI" sz="1400" b="1">
              <a:solidFill>
                <a:srgbClr val="003C78"/>
              </a:solidFil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3C78"/>
                </a:solidFill>
                <a:effectLst/>
                <a:uLnTx/>
                <a:uFillTx/>
                <a:ea typeface="+mn-ea"/>
                <a:cs typeface="+mn-cs"/>
              </a:rPr>
              <a:t>Haastevaatimukset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3C78"/>
              </a:solidFill>
              <a:effectLst/>
              <a:uLnTx/>
              <a:uFillTx/>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3C78"/>
                </a:solidFill>
                <a:effectLst/>
                <a:uLnTx/>
                <a:uFillTx/>
                <a:ea typeface="+mn-ea"/>
                <a:cs typeface="+mn-cs"/>
              </a:rPr>
              <a:t>Innostavat vaikkakin samalla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3C78"/>
                </a:solidFill>
                <a:effectLst/>
                <a:uLnTx/>
                <a:uFillTx/>
                <a:ea typeface="+mn-ea"/>
                <a:cs typeface="+mn-cs"/>
              </a:rPr>
              <a:t>voivat myös kuormittaa </a:t>
            </a:r>
            <a:br>
              <a:rPr kumimoji="0" lang="fi-FI" sz="1200" b="0" i="0" u="none" strike="noStrike" kern="1200" cap="none" spc="0" normalizeH="0" baseline="0" noProof="0">
                <a:ln>
                  <a:noFill/>
                </a:ln>
                <a:solidFill>
                  <a:srgbClr val="003C78"/>
                </a:solidFill>
                <a:effectLst/>
                <a:uLnTx/>
                <a:uFillTx/>
                <a:ea typeface="+mn-ea"/>
                <a:cs typeface="+mn-cs"/>
              </a:rPr>
            </a:br>
            <a:r>
              <a:rPr kumimoji="0" lang="fi-FI" sz="1200" b="0" i="0" u="none" strike="noStrike" kern="1200" cap="none" spc="0" normalizeH="0" baseline="0" noProof="0">
                <a:ln>
                  <a:noFill/>
                </a:ln>
                <a:solidFill>
                  <a:srgbClr val="003C78"/>
                </a:solidFill>
                <a:effectLst/>
                <a:uLnTx/>
                <a:uFillTx/>
                <a:ea typeface="+mn-ea"/>
                <a:cs typeface="+mn-cs"/>
              </a:rPr>
              <a:t>(mm. vaikeat tehtävät, suuri vastuu, työmäärä ja aikapaine)</a:t>
            </a:r>
            <a:endParaRPr lang="fi-FI" sz="1400" b="0">
              <a:solidFill>
                <a:schemeClr val="tx2"/>
              </a:solidFill>
            </a:endParaRPr>
          </a:p>
        </p:txBody>
      </p:sp>
      <p:sp>
        <p:nvSpPr>
          <p:cNvPr id="16" name="Tekstiruutu 15">
            <a:extLst>
              <a:ext uri="{FF2B5EF4-FFF2-40B4-BE49-F238E27FC236}">
                <a16:creationId xmlns:a16="http://schemas.microsoft.com/office/drawing/2014/main" id="{562413A5-0440-415E-1521-794DF9890FE4}"/>
              </a:ext>
            </a:extLst>
          </p:cNvPr>
          <p:cNvSpPr txBox="1"/>
          <p:nvPr/>
        </p:nvSpPr>
        <p:spPr>
          <a:xfrm>
            <a:off x="732138" y="5894798"/>
            <a:ext cx="3203489" cy="215444"/>
          </a:xfrm>
          <a:prstGeom prst="rect">
            <a:avLst/>
          </a:prstGeom>
          <a:noFill/>
        </p:spPr>
        <p:txBody>
          <a:bodyPr wrap="square">
            <a:spAutoFit/>
          </a:bodyPr>
          <a:lstStyle/>
          <a:p>
            <a:r>
              <a:rPr lang="fi-FI" sz="800" err="1">
                <a:solidFill>
                  <a:schemeClr val="tx2"/>
                </a:solidFill>
              </a:rPr>
              <a:t>Demerouti</a:t>
            </a:r>
            <a:r>
              <a:rPr lang="fi-FI" sz="800">
                <a:solidFill>
                  <a:schemeClr val="tx2"/>
                </a:solidFill>
              </a:rPr>
              <a:t> </a:t>
            </a:r>
            <a:r>
              <a:rPr lang="fi-FI" sz="800" err="1">
                <a:solidFill>
                  <a:schemeClr val="tx2"/>
                </a:solidFill>
              </a:rPr>
              <a:t>ym</a:t>
            </a:r>
            <a:r>
              <a:rPr lang="fi-FI" sz="800">
                <a:solidFill>
                  <a:schemeClr val="tx2"/>
                </a:solidFill>
              </a:rPr>
              <a:t>, 2001; Hakanen, 2005; Crawford, 2010</a:t>
            </a:r>
          </a:p>
        </p:txBody>
      </p:sp>
      <p:pic>
        <p:nvPicPr>
          <p:cNvPr id="20" name="Kuva 19" descr="Kuva vaa'asta, jonka vasemmassa kupissa työn voimavarat ja oikeassa työn vaatimukset. ">
            <a:extLst>
              <a:ext uri="{FF2B5EF4-FFF2-40B4-BE49-F238E27FC236}">
                <a16:creationId xmlns:a16="http://schemas.microsoft.com/office/drawing/2014/main" id="{2A9D2308-C1D2-FAA4-1720-A19C1BED3966}"/>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2139" t="13384" r="22138" b="13762"/>
          <a:stretch/>
        </p:blipFill>
        <p:spPr>
          <a:xfrm>
            <a:off x="3923268" y="1718562"/>
            <a:ext cx="4331048" cy="3774993"/>
          </a:xfrm>
          <a:prstGeom prst="rect">
            <a:avLst/>
          </a:prstGeom>
        </p:spPr>
      </p:pic>
      <p:sp>
        <p:nvSpPr>
          <p:cNvPr id="21" name="Tekstiruutu 20">
            <a:extLst>
              <a:ext uri="{FF2B5EF4-FFF2-40B4-BE49-F238E27FC236}">
                <a16:creationId xmlns:a16="http://schemas.microsoft.com/office/drawing/2014/main" id="{822D1747-6A06-E9D0-331C-C48D639EEBCE}"/>
              </a:ext>
            </a:extLst>
          </p:cNvPr>
          <p:cNvSpPr txBox="1"/>
          <p:nvPr/>
        </p:nvSpPr>
        <p:spPr>
          <a:xfrm>
            <a:off x="4190999" y="3283460"/>
            <a:ext cx="1723769" cy="523220"/>
          </a:xfrm>
          <a:prstGeom prst="rect">
            <a:avLst/>
          </a:prstGeom>
          <a:solidFill>
            <a:schemeClr val="bg1"/>
          </a:solidFill>
        </p:spPr>
        <p:txBody>
          <a:bodyPr wrap="square">
            <a:spAutoFit/>
          </a:bodyPr>
          <a:lstStyle/>
          <a:p>
            <a:pPr algn="ctr"/>
            <a:r>
              <a:rPr lang="fi-FI" sz="1400" b="1">
                <a:solidFill>
                  <a:schemeClr val="tx2"/>
                </a:solidFill>
              </a:rPr>
              <a:t>Työn </a:t>
            </a:r>
          </a:p>
          <a:p>
            <a:pPr algn="ctr"/>
            <a:r>
              <a:rPr lang="fi-FI" sz="1400" b="1">
                <a:solidFill>
                  <a:schemeClr val="tx2"/>
                </a:solidFill>
              </a:rPr>
              <a:t>voimavarat</a:t>
            </a:r>
          </a:p>
        </p:txBody>
      </p:sp>
      <p:sp>
        <p:nvSpPr>
          <p:cNvPr id="22" name="Tekstiruutu 21">
            <a:extLst>
              <a:ext uri="{FF2B5EF4-FFF2-40B4-BE49-F238E27FC236}">
                <a16:creationId xmlns:a16="http://schemas.microsoft.com/office/drawing/2014/main" id="{1321A55C-E0CC-96BF-3A26-CAF5A93CBC5A}"/>
              </a:ext>
            </a:extLst>
          </p:cNvPr>
          <p:cNvSpPr txBox="1"/>
          <p:nvPr/>
        </p:nvSpPr>
        <p:spPr>
          <a:xfrm>
            <a:off x="6277233" y="3021850"/>
            <a:ext cx="1723768" cy="523220"/>
          </a:xfrm>
          <a:prstGeom prst="rect">
            <a:avLst/>
          </a:prstGeom>
          <a:solidFill>
            <a:schemeClr val="bg1"/>
          </a:solidFill>
        </p:spPr>
        <p:txBody>
          <a:bodyPr wrap="square">
            <a:spAutoFit/>
          </a:bodyPr>
          <a:lstStyle/>
          <a:p>
            <a:pPr algn="ctr"/>
            <a:r>
              <a:rPr lang="fi-FI" sz="1400" b="1">
                <a:solidFill>
                  <a:schemeClr val="tx2"/>
                </a:solidFill>
              </a:rPr>
              <a:t>Työn </a:t>
            </a:r>
          </a:p>
          <a:p>
            <a:pPr algn="ctr"/>
            <a:r>
              <a:rPr lang="fi-FI" sz="1400" b="1">
                <a:solidFill>
                  <a:schemeClr val="tx2"/>
                </a:solidFill>
              </a:rPr>
              <a:t>vaatimukset</a:t>
            </a:r>
          </a:p>
        </p:txBody>
      </p:sp>
      <p:sp>
        <p:nvSpPr>
          <p:cNvPr id="24" name="Tekstiruutu 23">
            <a:extLst>
              <a:ext uri="{FF2B5EF4-FFF2-40B4-BE49-F238E27FC236}">
                <a16:creationId xmlns:a16="http://schemas.microsoft.com/office/drawing/2014/main" id="{33F70B0A-8432-873A-C3E9-85CA7AD8C569}"/>
              </a:ext>
            </a:extLst>
          </p:cNvPr>
          <p:cNvSpPr txBox="1"/>
          <p:nvPr/>
        </p:nvSpPr>
        <p:spPr>
          <a:xfrm>
            <a:off x="4191000" y="4361533"/>
            <a:ext cx="1672282" cy="461665"/>
          </a:xfrm>
          <a:prstGeom prst="rect">
            <a:avLst/>
          </a:prstGeom>
          <a:noFill/>
        </p:spPr>
        <p:txBody>
          <a:bodyPr wrap="square">
            <a:spAutoFit/>
          </a:bodyPr>
          <a:lstStyle/>
          <a:p>
            <a:pPr algn="ctr"/>
            <a:r>
              <a:rPr kumimoji="0" lang="fi-FI" sz="1200" b="0" i="0" u="none" strike="noStrike" kern="1200" cap="none" spc="0" normalizeH="0" baseline="0" noProof="0" dirty="0">
                <a:ln>
                  <a:noFill/>
                </a:ln>
                <a:solidFill>
                  <a:srgbClr val="003C78"/>
                </a:solidFill>
                <a:effectLst/>
                <a:uLnTx/>
                <a:uFillTx/>
                <a:ea typeface="+mn-ea"/>
                <a:cs typeface="+mn-cs"/>
              </a:rPr>
              <a:t>Edistävät tavoitteiden saavuttamista</a:t>
            </a:r>
          </a:p>
        </p:txBody>
      </p:sp>
      <p:sp>
        <p:nvSpPr>
          <p:cNvPr id="27" name="Tekstiruutu 26">
            <a:extLst>
              <a:ext uri="{FF2B5EF4-FFF2-40B4-BE49-F238E27FC236}">
                <a16:creationId xmlns:a16="http://schemas.microsoft.com/office/drawing/2014/main" id="{E72F4EFA-F9B4-D011-A65A-B43DE2AD6CF2}"/>
              </a:ext>
            </a:extLst>
          </p:cNvPr>
          <p:cNvSpPr txBox="1"/>
          <p:nvPr/>
        </p:nvSpPr>
        <p:spPr>
          <a:xfrm>
            <a:off x="6310184" y="4132933"/>
            <a:ext cx="1672282" cy="461665"/>
          </a:xfrm>
          <a:prstGeom prst="rect">
            <a:avLst/>
          </a:prstGeom>
          <a:noFill/>
        </p:spPr>
        <p:txBody>
          <a:bodyPr wrap="square">
            <a:spAutoFit/>
          </a:bodyPr>
          <a:lstStyle/>
          <a:p>
            <a:pPr algn="ctr"/>
            <a:r>
              <a:rPr lang="fi-FI" sz="1200">
                <a:solidFill>
                  <a:schemeClr val="tx2"/>
                </a:solidFill>
              </a:rPr>
              <a:t>Edellyttävät ponnisteluja</a:t>
            </a:r>
          </a:p>
        </p:txBody>
      </p:sp>
      <p:cxnSp>
        <p:nvCxnSpPr>
          <p:cNvPr id="19" name="Suora yhdysviiva 18">
            <a:extLst>
              <a:ext uri="{FF2B5EF4-FFF2-40B4-BE49-F238E27FC236}">
                <a16:creationId xmlns:a16="http://schemas.microsoft.com/office/drawing/2014/main" id="{9EFFFECB-D649-0589-474F-D84387C94572}"/>
              </a:ext>
              <a:ext uri="{C183D7F6-B498-43B3-948B-1728B52AA6E4}">
                <adec:decorative xmlns:adec="http://schemas.microsoft.com/office/drawing/2017/decorative" val="1"/>
              </a:ext>
            </a:extLst>
          </p:cNvPr>
          <p:cNvCxnSpPr/>
          <p:nvPr/>
        </p:nvCxnSpPr>
        <p:spPr>
          <a:xfrm>
            <a:off x="838199" y="3491515"/>
            <a:ext cx="30480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3" name="Suora yhdysviiva 22">
            <a:extLst>
              <a:ext uri="{FF2B5EF4-FFF2-40B4-BE49-F238E27FC236}">
                <a16:creationId xmlns:a16="http://schemas.microsoft.com/office/drawing/2014/main" id="{17F15756-7FFC-F7BF-9C4B-6A2779FEA00F}"/>
              </a:ext>
              <a:ext uri="{C183D7F6-B498-43B3-948B-1728B52AA6E4}">
                <adec:decorative xmlns:adec="http://schemas.microsoft.com/office/drawing/2017/decorative" val="1"/>
              </a:ext>
            </a:extLst>
          </p:cNvPr>
          <p:cNvCxnSpPr/>
          <p:nvPr/>
        </p:nvCxnSpPr>
        <p:spPr>
          <a:xfrm>
            <a:off x="838199" y="4618449"/>
            <a:ext cx="30480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7" name="Group 6" descr="Nuoli vasemmalle. ">
            <a:extLst>
              <a:ext uri="{FF2B5EF4-FFF2-40B4-BE49-F238E27FC236}">
                <a16:creationId xmlns:a16="http://schemas.microsoft.com/office/drawing/2014/main" id="{C3380D42-32FA-22C3-FE29-5486F2935217}"/>
              </a:ext>
            </a:extLst>
          </p:cNvPr>
          <p:cNvGrpSpPr/>
          <p:nvPr/>
        </p:nvGrpSpPr>
        <p:grpSpPr>
          <a:xfrm>
            <a:off x="7741511" y="4361533"/>
            <a:ext cx="726214" cy="1508972"/>
            <a:chOff x="7741511" y="4361533"/>
            <a:chExt cx="726214" cy="1508972"/>
          </a:xfrm>
        </p:grpSpPr>
        <p:cxnSp>
          <p:nvCxnSpPr>
            <p:cNvPr id="14" name="Suora yhdysviiva 13" descr="nuoli vasemmalle.">
              <a:extLst>
                <a:ext uri="{FF2B5EF4-FFF2-40B4-BE49-F238E27FC236}">
                  <a16:creationId xmlns:a16="http://schemas.microsoft.com/office/drawing/2014/main" id="{F872321C-97B2-F5B2-246A-4C3E7F916813}"/>
                </a:ext>
              </a:extLst>
            </p:cNvPr>
            <p:cNvCxnSpPr>
              <a:cxnSpLocks/>
            </p:cNvCxnSpPr>
            <p:nvPr/>
          </p:nvCxnSpPr>
          <p:spPr>
            <a:xfrm>
              <a:off x="7741511" y="5864327"/>
              <a:ext cx="512805" cy="6178"/>
            </a:xfrm>
            <a:prstGeom prst="line">
              <a:avLst/>
            </a:prstGeom>
            <a:ln w="19050">
              <a:solidFill>
                <a:schemeClr val="accent1"/>
              </a:solidFill>
              <a:prstDash val="sysDot"/>
              <a:headEnd type="arrow"/>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134C979D-D52E-70AB-10BC-3C32F989DDDA}"/>
                </a:ext>
              </a:extLst>
            </p:cNvPr>
            <p:cNvCxnSpPr>
              <a:cxnSpLocks/>
            </p:cNvCxnSpPr>
            <p:nvPr/>
          </p:nvCxnSpPr>
          <p:spPr>
            <a:xfrm>
              <a:off x="8260080" y="4361533"/>
              <a:ext cx="0" cy="1502794"/>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 name="Suora yhdysviiva 24">
              <a:extLst>
                <a:ext uri="{FF2B5EF4-FFF2-40B4-BE49-F238E27FC236}">
                  <a16:creationId xmlns:a16="http://schemas.microsoft.com/office/drawing/2014/main" id="{878BB553-7CCA-D29B-C685-1D8568E0531C}"/>
                </a:ext>
              </a:extLst>
            </p:cNvPr>
            <p:cNvCxnSpPr>
              <a:cxnSpLocks/>
            </p:cNvCxnSpPr>
            <p:nvPr/>
          </p:nvCxnSpPr>
          <p:spPr>
            <a:xfrm>
              <a:off x="8248014" y="4361533"/>
              <a:ext cx="219711"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
        <p:nvSpPr>
          <p:cNvPr id="4" name="Footer Placeholder 1">
            <a:extLst>
              <a:ext uri="{FF2B5EF4-FFF2-40B4-BE49-F238E27FC236}">
                <a16:creationId xmlns:a16="http://schemas.microsoft.com/office/drawing/2014/main" id="{6BF9F879-4E85-68F4-AC58-AB90545769FD}"/>
              </a:ext>
            </a:extLst>
          </p:cNvPr>
          <p:cNvSpPr>
            <a:spLocks noGrp="1"/>
          </p:cNvSpPr>
          <p:nvPr>
            <p:ph type="ftr" sz="quarter" idx="3"/>
          </p:nvPr>
        </p:nvSpPr>
        <p:spPr>
          <a:xfrm>
            <a:off x="2317375" y="6356350"/>
            <a:ext cx="7590215" cy="365125"/>
          </a:xfrm>
        </p:spPr>
        <p:txBody>
          <a:bodyPr/>
          <a:lstStyle/>
          <a:p>
            <a:r>
              <a:rPr lang="fi-FI"/>
              <a:t>©TYÖTERVEYSLAITOS</a:t>
            </a:r>
          </a:p>
        </p:txBody>
      </p:sp>
      <p:sp>
        <p:nvSpPr>
          <p:cNvPr id="5" name="Slide Number Placeholder 4">
            <a:extLst>
              <a:ext uri="{FF2B5EF4-FFF2-40B4-BE49-F238E27FC236}">
                <a16:creationId xmlns:a16="http://schemas.microsoft.com/office/drawing/2014/main" id="{B1D1F238-F258-0AC7-23E3-3AC404A64661}"/>
              </a:ext>
            </a:extLst>
          </p:cNvPr>
          <p:cNvSpPr>
            <a:spLocks noGrp="1"/>
          </p:cNvSpPr>
          <p:nvPr>
            <p:ph type="sldNum" sz="quarter" idx="4"/>
          </p:nvPr>
        </p:nvSpPr>
        <p:spPr>
          <a:xfrm>
            <a:off x="10233212" y="6356350"/>
            <a:ext cx="1120588" cy="365125"/>
          </a:xfrm>
        </p:spPr>
        <p:txBody>
          <a:bodyPr/>
          <a:lstStyle/>
          <a:p>
            <a:fld id="{0CED4B1A-FCA2-483F-A5D4-2A977CA5EF49}" type="slidenum">
              <a:rPr lang="fi-FI" smtClean="0"/>
              <a:pPr/>
              <a:t>15</a:t>
            </a:fld>
            <a:endParaRPr lang="fi-FI" dirty="0"/>
          </a:p>
        </p:txBody>
      </p:sp>
    </p:spTree>
    <p:extLst>
      <p:ext uri="{BB962C8B-B14F-4D97-AF65-F5344CB8AC3E}">
        <p14:creationId xmlns:p14="http://schemas.microsoft.com/office/powerpoint/2010/main" val="3933559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09D9F9-DCFE-D6E3-4951-170FEA63E4F6}"/>
              </a:ext>
            </a:extLst>
          </p:cNvPr>
          <p:cNvSpPr>
            <a:spLocks noGrp="1"/>
          </p:cNvSpPr>
          <p:nvPr>
            <p:ph type="title"/>
          </p:nvPr>
        </p:nvSpPr>
        <p:spPr>
          <a:xfrm>
            <a:off x="838200" y="1080976"/>
            <a:ext cx="5639602" cy="819596"/>
          </a:xfrm>
        </p:spPr>
        <p:txBody>
          <a:bodyPr/>
          <a:lstStyle/>
          <a:p>
            <a:r>
              <a:rPr lang="fi-FI"/>
              <a:t>Mielenterveyttä edistävä arjen johtamistyö</a:t>
            </a:r>
            <a:endParaRPr lang="fi-FI">
              <a:highlight>
                <a:srgbClr val="FFFF00"/>
              </a:highlight>
            </a:endParaRPr>
          </a:p>
        </p:txBody>
      </p:sp>
      <p:sp>
        <p:nvSpPr>
          <p:cNvPr id="6" name="Dian numeron paikkamerkki 5">
            <a:extLst>
              <a:ext uri="{FF2B5EF4-FFF2-40B4-BE49-F238E27FC236}">
                <a16:creationId xmlns:a16="http://schemas.microsoft.com/office/drawing/2014/main" id="{FA6D2563-82CC-CA3A-FD98-E0018DE06B26}"/>
              </a:ext>
            </a:extLst>
          </p:cNvPr>
          <p:cNvSpPr>
            <a:spLocks noGrp="1"/>
          </p:cNvSpPr>
          <p:nvPr>
            <p:ph type="sldNum" sz="quarter" idx="4"/>
          </p:nvPr>
        </p:nvSpPr>
        <p:spPr/>
        <p:txBody>
          <a:bodyPr/>
          <a:lstStyle/>
          <a:p>
            <a:fld id="{0CED4B1A-FCA2-483F-A5D4-2A977CA5EF49}" type="slidenum">
              <a:rPr lang="fi-FI" dirty="0" smtClean="0"/>
              <a:pPr/>
              <a:t>16</a:t>
            </a:fld>
            <a:endParaRPr lang="fi-FI"/>
          </a:p>
        </p:txBody>
      </p:sp>
      <p:sp>
        <p:nvSpPr>
          <p:cNvPr id="3" name="Tekstin paikkamerkki 2">
            <a:extLst>
              <a:ext uri="{FF2B5EF4-FFF2-40B4-BE49-F238E27FC236}">
                <a16:creationId xmlns:a16="http://schemas.microsoft.com/office/drawing/2014/main" id="{2A7097C8-4A95-9D3E-B103-9B1E0EDB65EC}"/>
              </a:ext>
            </a:extLst>
          </p:cNvPr>
          <p:cNvSpPr>
            <a:spLocks noGrp="1"/>
          </p:cNvSpPr>
          <p:nvPr>
            <p:ph type="body" sz="quarter" idx="10"/>
          </p:nvPr>
        </p:nvSpPr>
        <p:spPr>
          <a:xfrm>
            <a:off x="838200" y="2265697"/>
            <a:ext cx="6370674" cy="4090653"/>
          </a:xfrm>
        </p:spPr>
        <p:txBody>
          <a:bodyPr/>
          <a:lstStyle/>
          <a:p>
            <a:pPr marL="268288" indent="-268288">
              <a:spcAft>
                <a:spcPts val="1200"/>
              </a:spcAft>
              <a:buFont typeface="Arial" panose="020B0604020202020204" pitchFamily="34" charset="0"/>
              <a:buChar char="•"/>
            </a:pPr>
            <a:r>
              <a:rPr lang="en-US" sz="2000" dirty="0"/>
              <a:t>Tue </a:t>
            </a:r>
            <a:r>
              <a:rPr lang="fi-FI" sz="2000" dirty="0"/>
              <a:t>kokemusta työn hallinnasta</a:t>
            </a:r>
          </a:p>
          <a:p>
            <a:pPr marL="268288" indent="-268288">
              <a:spcAft>
                <a:spcPts val="1200"/>
              </a:spcAft>
              <a:buFont typeface="Arial" panose="020B0604020202020204" pitchFamily="34" charset="0"/>
              <a:buChar char="•"/>
            </a:pPr>
            <a:r>
              <a:rPr lang="fi-FI" sz="2000" dirty="0"/>
              <a:t>Pyri oikeudenmukaiseen päätöksentekoon</a:t>
            </a:r>
          </a:p>
          <a:p>
            <a:pPr marL="268288" indent="-268288">
              <a:spcAft>
                <a:spcPts val="1200"/>
              </a:spcAft>
              <a:buFont typeface="Arial" panose="020B0604020202020204" pitchFamily="34" charset="0"/>
              <a:buChar char="•"/>
            </a:pPr>
            <a:r>
              <a:rPr lang="fi-FI" sz="2000" dirty="0"/>
              <a:t>Arvosta ja palkitse ponnistelusta</a:t>
            </a:r>
          </a:p>
          <a:p>
            <a:pPr marL="268288" indent="-268288">
              <a:spcAft>
                <a:spcPts val="1200"/>
              </a:spcAft>
              <a:buFont typeface="Arial" panose="020B0604020202020204" pitchFamily="34" charset="0"/>
              <a:buChar char="•"/>
            </a:pPr>
            <a:r>
              <a:rPr lang="fi-FI" sz="2000" dirty="0"/>
              <a:t>Nosta työn merkityksellisyys keskusteluun </a:t>
            </a:r>
          </a:p>
          <a:p>
            <a:pPr marL="268288" indent="-268288">
              <a:spcAft>
                <a:spcPts val="1200"/>
              </a:spcAft>
              <a:buFont typeface="Arial" panose="020B0604020202020204" pitchFamily="34" charset="0"/>
              <a:buChar char="•"/>
            </a:pPr>
            <a:r>
              <a:rPr lang="fi-FI" sz="2000" dirty="0"/>
              <a:t>Vahvista työntekijöiden yksilöllisiä voimavaroja</a:t>
            </a:r>
          </a:p>
        </p:txBody>
      </p:sp>
      <p:sp>
        <p:nvSpPr>
          <p:cNvPr id="5" name="Alatunnisteen paikkamerkki 4">
            <a:extLst>
              <a:ext uri="{FF2B5EF4-FFF2-40B4-BE49-F238E27FC236}">
                <a16:creationId xmlns:a16="http://schemas.microsoft.com/office/drawing/2014/main" id="{34EDCBF7-F645-3BCC-AAEE-A66D57C24F96}"/>
              </a:ext>
            </a:extLst>
          </p:cNvPr>
          <p:cNvSpPr>
            <a:spLocks noGrp="1"/>
          </p:cNvSpPr>
          <p:nvPr>
            <p:ph type="ftr" sz="quarter" idx="3"/>
          </p:nvPr>
        </p:nvSpPr>
        <p:spPr/>
        <p:txBody>
          <a:bodyPr/>
          <a:lstStyle/>
          <a:p>
            <a:r>
              <a:rPr lang="fi-FI"/>
              <a:t>©TYÖTERVEYSLAITOS</a:t>
            </a:r>
          </a:p>
        </p:txBody>
      </p:sp>
    </p:spTree>
    <p:extLst>
      <p:ext uri="{BB962C8B-B14F-4D97-AF65-F5344CB8AC3E}">
        <p14:creationId xmlns:p14="http://schemas.microsoft.com/office/powerpoint/2010/main" val="362902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9EB72-6161-4FCF-964B-6132695C1508}"/>
              </a:ext>
            </a:extLst>
          </p:cNvPr>
          <p:cNvSpPr>
            <a:spLocks noGrp="1"/>
          </p:cNvSpPr>
          <p:nvPr>
            <p:ph type="title"/>
          </p:nvPr>
        </p:nvSpPr>
        <p:spPr/>
        <p:txBody>
          <a:bodyPr/>
          <a:lstStyle/>
          <a:p>
            <a:pPr marL="0" indent="0"/>
            <a:r>
              <a:rPr lang="en-US"/>
              <a:t>Tue </a:t>
            </a:r>
            <a:r>
              <a:rPr lang="fi-FI"/>
              <a:t>kokemusta työn hallinnasta    </a:t>
            </a:r>
          </a:p>
        </p:txBody>
      </p:sp>
      <p:sp>
        <p:nvSpPr>
          <p:cNvPr id="5" name="Content Placeholder 4">
            <a:extLst>
              <a:ext uri="{FF2B5EF4-FFF2-40B4-BE49-F238E27FC236}">
                <a16:creationId xmlns:a16="http://schemas.microsoft.com/office/drawing/2014/main" id="{DD30FAAF-3B90-4821-95EF-4FBA7D5F6302}"/>
              </a:ext>
            </a:extLst>
          </p:cNvPr>
          <p:cNvSpPr>
            <a:spLocks noGrp="1"/>
          </p:cNvSpPr>
          <p:nvPr>
            <p:ph type="body" sz="quarter" idx="10"/>
          </p:nvPr>
        </p:nvSpPr>
        <p:spPr/>
        <p:txBody>
          <a:bodyPr vert="horz" lIns="36000" tIns="45720" rIns="91440" bIns="45720" rtlCol="0" anchor="t">
            <a:normAutofit/>
          </a:bodyPr>
          <a:lstStyle/>
          <a:p>
            <a:pPr marL="267970"/>
            <a:r>
              <a:rPr lang="fi-FI" dirty="0"/>
              <a:t>Ydintehtävät ja niiden tekemisen esteet</a:t>
            </a:r>
          </a:p>
          <a:p>
            <a:pPr marL="267970"/>
            <a:r>
              <a:rPr lang="fi-FI" dirty="0"/>
              <a:t>Varmista että vastuut ja roolit ovat selkeät </a:t>
            </a:r>
          </a:p>
          <a:p>
            <a:pPr marL="267970"/>
            <a:r>
              <a:rPr lang="fi-FI" dirty="0"/>
              <a:t>Mitä odotat työntekijöiltä?  </a:t>
            </a:r>
            <a:br>
              <a:rPr lang="fi-FI" dirty="0"/>
            </a:br>
            <a:r>
              <a:rPr lang="fi-FI" dirty="0"/>
              <a:t>	</a:t>
            </a:r>
            <a:r>
              <a:rPr lang="fi-FI" i="1" dirty="0"/>
              <a:t>“Olenko tehnyt riittävästi?” </a:t>
            </a:r>
          </a:p>
          <a:p>
            <a:pPr marL="267970"/>
            <a:r>
              <a:rPr lang="fi-FI" dirty="0">
                <a:cs typeface="Segoe UI"/>
              </a:rPr>
              <a:t>Mahdollisuus osallistua omaa työtä koskevaan päätöksentekoon: kysy ja kuuntele</a:t>
            </a:r>
          </a:p>
          <a:p>
            <a:pPr marL="267970"/>
            <a:r>
              <a:rPr lang="fi-FI" dirty="0">
                <a:cs typeface="Segoe UI"/>
              </a:rPr>
              <a:t>Käy keskustelua työkuormasta ja sen hallinnasta</a:t>
            </a:r>
          </a:p>
          <a:p>
            <a:pPr marL="267970"/>
            <a:r>
              <a:rPr lang="fi-FI" dirty="0">
                <a:cs typeface="Segoe UI"/>
              </a:rPr>
              <a:t>Esihenkilön oman työn hallinta heijastuu koko työyhteisöön</a:t>
            </a:r>
          </a:p>
        </p:txBody>
      </p:sp>
      <p:sp>
        <p:nvSpPr>
          <p:cNvPr id="2" name="Footer Placeholder 1">
            <a:extLst>
              <a:ext uri="{FF2B5EF4-FFF2-40B4-BE49-F238E27FC236}">
                <a16:creationId xmlns:a16="http://schemas.microsoft.com/office/drawing/2014/main" id="{E6036C7C-2ACC-657D-01E2-5BEBD2365235}"/>
              </a:ext>
            </a:extLst>
          </p:cNvPr>
          <p:cNvSpPr>
            <a:spLocks noGrp="1"/>
          </p:cNvSpPr>
          <p:nvPr>
            <p:ph type="ftr" sz="quarter" idx="3"/>
          </p:nvPr>
        </p:nvSpPr>
        <p:spPr/>
        <p:txBody>
          <a:bodyPr/>
          <a:lstStyle/>
          <a:p>
            <a:r>
              <a:rPr lang="fi-FI"/>
              <a:t>©TYÖTERVEYSLAITOS</a:t>
            </a:r>
          </a:p>
        </p:txBody>
      </p:sp>
      <p:sp>
        <p:nvSpPr>
          <p:cNvPr id="6" name="Slide Number Placeholder 5">
            <a:extLst>
              <a:ext uri="{FF2B5EF4-FFF2-40B4-BE49-F238E27FC236}">
                <a16:creationId xmlns:a16="http://schemas.microsoft.com/office/drawing/2014/main" id="{8BAB673F-1BE1-DBE0-1BAD-307F7D5537BF}"/>
              </a:ext>
            </a:extLst>
          </p:cNvPr>
          <p:cNvSpPr>
            <a:spLocks noGrp="1"/>
          </p:cNvSpPr>
          <p:nvPr>
            <p:ph type="sldNum" sz="quarter" idx="4"/>
          </p:nvPr>
        </p:nvSpPr>
        <p:spPr/>
        <p:txBody>
          <a:bodyPr/>
          <a:lstStyle/>
          <a:p>
            <a:fld id="{0CED4B1A-FCA2-483F-A5D4-2A977CA5EF49}" type="slidenum">
              <a:rPr lang="fi-FI" smtClean="0"/>
              <a:pPr/>
              <a:t>17</a:t>
            </a:fld>
            <a:endParaRPr lang="fi-FI"/>
          </a:p>
        </p:txBody>
      </p:sp>
    </p:spTree>
    <p:extLst>
      <p:ext uri="{BB962C8B-B14F-4D97-AF65-F5344CB8AC3E}">
        <p14:creationId xmlns:p14="http://schemas.microsoft.com/office/powerpoint/2010/main" val="92789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9EB72-6161-4FCF-964B-6132695C1508}"/>
              </a:ext>
            </a:extLst>
          </p:cNvPr>
          <p:cNvSpPr>
            <a:spLocks noGrp="1"/>
          </p:cNvSpPr>
          <p:nvPr>
            <p:ph type="title"/>
          </p:nvPr>
        </p:nvSpPr>
        <p:spPr>
          <a:xfrm>
            <a:off x="838201" y="499730"/>
            <a:ext cx="5971320" cy="1218832"/>
          </a:xfrm>
        </p:spPr>
        <p:txBody>
          <a:bodyPr/>
          <a:lstStyle/>
          <a:p>
            <a:pPr marL="0" indent="0"/>
            <a:br>
              <a:rPr lang="en-US" dirty="0"/>
            </a:br>
            <a:br>
              <a:rPr lang="en-US" dirty="0"/>
            </a:br>
            <a:br>
              <a:rPr lang="en-US" dirty="0"/>
            </a:br>
            <a:br>
              <a:rPr lang="en-US" dirty="0"/>
            </a:br>
            <a:br>
              <a:rPr lang="en-US" dirty="0"/>
            </a:br>
            <a:br>
              <a:rPr lang="en-US" dirty="0"/>
            </a:br>
            <a:r>
              <a:rPr lang="fi-FI" dirty="0"/>
              <a:t>Pyri oikeudenmukaiseen päätöksentekoon</a:t>
            </a:r>
          </a:p>
        </p:txBody>
      </p:sp>
      <p:sp>
        <p:nvSpPr>
          <p:cNvPr id="5" name="Content Placeholder 4">
            <a:extLst>
              <a:ext uri="{FF2B5EF4-FFF2-40B4-BE49-F238E27FC236}">
                <a16:creationId xmlns:a16="http://schemas.microsoft.com/office/drawing/2014/main" id="{DD30FAAF-3B90-4821-95EF-4FBA7D5F6302}"/>
              </a:ext>
            </a:extLst>
          </p:cNvPr>
          <p:cNvSpPr>
            <a:spLocks noGrp="1"/>
          </p:cNvSpPr>
          <p:nvPr>
            <p:ph type="body" sz="quarter" idx="10"/>
          </p:nvPr>
        </p:nvSpPr>
        <p:spPr>
          <a:xfrm>
            <a:off x="838201" y="2116812"/>
            <a:ext cx="5971320" cy="4396721"/>
          </a:xfrm>
        </p:spPr>
        <p:txBody>
          <a:bodyPr vert="horz" lIns="36000" tIns="45720" rIns="91440" bIns="45720" rtlCol="0" anchor="t">
            <a:normAutofit/>
          </a:bodyPr>
          <a:lstStyle/>
          <a:p>
            <a:r>
              <a:rPr lang="fi-FI" sz="2000" dirty="0"/>
              <a:t>Päätökset koetaan ymmärrettäviksi, kun perustelut tiedetään.</a:t>
            </a:r>
          </a:p>
          <a:p>
            <a:pPr>
              <a:spcAft>
                <a:spcPts val="0"/>
              </a:spcAft>
            </a:pPr>
            <a:r>
              <a:rPr lang="fi-FI" sz="2000" dirty="0"/>
              <a:t>Kaikkia epäoikeudenmukaisuuden kokemuksia ei voi välttää. Työntekijän on tärkeätä saada kokemus, että hänen huolensa on tullut kuulluksi ja asiasta voidaan puhua. </a:t>
            </a:r>
            <a:r>
              <a:rPr lang="fi-FI" sz="2000" i="1" dirty="0"/>
              <a:t>	</a:t>
            </a:r>
          </a:p>
          <a:p>
            <a:r>
              <a:rPr lang="fi-FI" sz="2000" dirty="0"/>
              <a:t>Kuulluksi tuleminen ei tarkoita, että omat toiveet voisivat aina toteutua.</a:t>
            </a:r>
          </a:p>
          <a:p>
            <a:r>
              <a:rPr lang="fi-FI" sz="2000" dirty="0"/>
              <a:t>Kaikkien yksilöllistä tilannetta käsitellään samojen periaatteiden mukaan.</a:t>
            </a:r>
          </a:p>
          <a:p>
            <a:r>
              <a:rPr lang="fi-FI" sz="2000" dirty="0"/>
              <a:t>Johdonmukaisuus luo turvallisuutta ja luottamusta työyhteisöön.</a:t>
            </a:r>
            <a:endParaRPr lang="en-US" sz="2000" dirty="0"/>
          </a:p>
        </p:txBody>
      </p:sp>
      <p:sp>
        <p:nvSpPr>
          <p:cNvPr id="3" name="Footer Placeholder 2">
            <a:extLst>
              <a:ext uri="{FF2B5EF4-FFF2-40B4-BE49-F238E27FC236}">
                <a16:creationId xmlns:a16="http://schemas.microsoft.com/office/drawing/2014/main" id="{3C83C71C-CE7B-F4D9-DEF8-A697D942628B}"/>
              </a:ext>
            </a:extLst>
          </p:cNvPr>
          <p:cNvSpPr>
            <a:spLocks noGrp="1"/>
          </p:cNvSpPr>
          <p:nvPr>
            <p:ph type="ftr" sz="quarter" idx="3"/>
          </p:nvPr>
        </p:nvSpPr>
        <p:spPr/>
        <p:txBody>
          <a:bodyPr/>
          <a:lstStyle/>
          <a:p>
            <a:r>
              <a:rPr lang="fi-FI"/>
              <a:t>©TYÖTERVEYSLAITOS</a:t>
            </a:r>
          </a:p>
        </p:txBody>
      </p:sp>
      <p:sp>
        <p:nvSpPr>
          <p:cNvPr id="6" name="Slide Number Placeholder 5">
            <a:extLst>
              <a:ext uri="{FF2B5EF4-FFF2-40B4-BE49-F238E27FC236}">
                <a16:creationId xmlns:a16="http://schemas.microsoft.com/office/drawing/2014/main" id="{614CE454-272D-5EA2-B000-76BCBB6A52BD}"/>
              </a:ext>
            </a:extLst>
          </p:cNvPr>
          <p:cNvSpPr>
            <a:spLocks noGrp="1"/>
          </p:cNvSpPr>
          <p:nvPr>
            <p:ph type="sldNum" sz="quarter" idx="4"/>
          </p:nvPr>
        </p:nvSpPr>
        <p:spPr/>
        <p:txBody>
          <a:bodyPr/>
          <a:lstStyle/>
          <a:p>
            <a:fld id="{0CED4B1A-FCA2-483F-A5D4-2A977CA5EF49}" type="slidenum">
              <a:rPr lang="fi-FI" smtClean="0"/>
              <a:pPr/>
              <a:t>18</a:t>
            </a:fld>
            <a:endParaRPr lang="fi-FI"/>
          </a:p>
        </p:txBody>
      </p:sp>
    </p:spTree>
    <p:extLst>
      <p:ext uri="{BB962C8B-B14F-4D97-AF65-F5344CB8AC3E}">
        <p14:creationId xmlns:p14="http://schemas.microsoft.com/office/powerpoint/2010/main" val="172416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9EB72-6161-4FCF-964B-6132695C1508}"/>
              </a:ext>
            </a:extLst>
          </p:cNvPr>
          <p:cNvSpPr>
            <a:spLocks noGrp="1"/>
          </p:cNvSpPr>
          <p:nvPr>
            <p:ph type="title"/>
          </p:nvPr>
        </p:nvSpPr>
        <p:spPr>
          <a:xfrm>
            <a:off x="673769" y="511342"/>
            <a:ext cx="5971320" cy="1407694"/>
          </a:xfrm>
        </p:spPr>
        <p:txBody>
          <a:bodyPr/>
          <a:lstStyle/>
          <a:p>
            <a:pPr marL="0" indent="0"/>
            <a:r>
              <a:rPr lang="fi-FI" dirty="0"/>
              <a:t>Arvosta ja palkitse</a:t>
            </a:r>
            <a:br>
              <a:rPr lang="en-US" dirty="0"/>
            </a:br>
            <a:endParaRPr lang="fi-FI" dirty="0"/>
          </a:p>
        </p:txBody>
      </p:sp>
      <p:sp>
        <p:nvSpPr>
          <p:cNvPr id="5" name="Content Placeholder 4">
            <a:extLst>
              <a:ext uri="{FF2B5EF4-FFF2-40B4-BE49-F238E27FC236}">
                <a16:creationId xmlns:a16="http://schemas.microsoft.com/office/drawing/2014/main" id="{DD30FAAF-3B90-4821-95EF-4FBA7D5F6302}"/>
              </a:ext>
            </a:extLst>
          </p:cNvPr>
          <p:cNvSpPr>
            <a:spLocks noGrp="1"/>
          </p:cNvSpPr>
          <p:nvPr>
            <p:ph type="body" sz="quarter" idx="10"/>
          </p:nvPr>
        </p:nvSpPr>
        <p:spPr>
          <a:xfrm>
            <a:off x="673769" y="1991170"/>
            <a:ext cx="5800904" cy="3651641"/>
          </a:xfrm>
        </p:spPr>
        <p:txBody>
          <a:bodyPr vert="horz" lIns="36000" tIns="45720" rIns="91440" bIns="45720" rtlCol="0" anchor="t">
            <a:noAutofit/>
          </a:bodyPr>
          <a:lstStyle/>
          <a:p>
            <a:r>
              <a:rPr lang="fi-FI" dirty="0"/>
              <a:t>Tilanne, jossa työntekijä kokee jatkuvasti panostavansa työhön enemmän kuin mitä saa vastineeksi, voi johtaa uupumiseen.</a:t>
            </a:r>
          </a:p>
          <a:p>
            <a:r>
              <a:rPr lang="fi-FI" dirty="0"/>
              <a:t>Vastineena voidaan ajatella rahallisten palkkioiden lisäksi myös esimerkiksi arvostusta ja vakaata työsuhdetta.</a:t>
            </a:r>
          </a:p>
          <a:p>
            <a:r>
              <a:rPr lang="fi-FI" dirty="0"/>
              <a:t>Nosta onnistumiset esille. Kiitä panostamisesta. Jokainen työntekijä tarvitsee palautetta.</a:t>
            </a:r>
          </a:p>
        </p:txBody>
      </p:sp>
      <p:sp>
        <p:nvSpPr>
          <p:cNvPr id="2" name="Footer Placeholder 1">
            <a:extLst>
              <a:ext uri="{FF2B5EF4-FFF2-40B4-BE49-F238E27FC236}">
                <a16:creationId xmlns:a16="http://schemas.microsoft.com/office/drawing/2014/main" id="{AC802495-6463-2D14-8775-1885DAB3FBA5}"/>
              </a:ext>
            </a:extLst>
          </p:cNvPr>
          <p:cNvSpPr>
            <a:spLocks noGrp="1"/>
          </p:cNvSpPr>
          <p:nvPr>
            <p:ph type="ftr" sz="quarter" idx="3"/>
          </p:nvPr>
        </p:nvSpPr>
        <p:spPr/>
        <p:txBody>
          <a:bodyPr/>
          <a:lstStyle/>
          <a:p>
            <a:r>
              <a:rPr lang="fi-FI"/>
              <a:t>©TYÖTERVEYSLAITOS</a:t>
            </a:r>
          </a:p>
        </p:txBody>
      </p:sp>
      <p:sp>
        <p:nvSpPr>
          <p:cNvPr id="6" name="Slide Number Placeholder 5">
            <a:extLst>
              <a:ext uri="{FF2B5EF4-FFF2-40B4-BE49-F238E27FC236}">
                <a16:creationId xmlns:a16="http://schemas.microsoft.com/office/drawing/2014/main" id="{718C43E9-B353-E8C8-F0F2-4AA22CAFBCCD}"/>
              </a:ext>
            </a:extLst>
          </p:cNvPr>
          <p:cNvSpPr>
            <a:spLocks noGrp="1"/>
          </p:cNvSpPr>
          <p:nvPr>
            <p:ph type="sldNum" sz="quarter" idx="4"/>
          </p:nvPr>
        </p:nvSpPr>
        <p:spPr/>
        <p:txBody>
          <a:bodyPr/>
          <a:lstStyle/>
          <a:p>
            <a:fld id="{0CED4B1A-FCA2-483F-A5D4-2A977CA5EF49}" type="slidenum">
              <a:rPr lang="fi-FI" smtClean="0"/>
              <a:pPr/>
              <a:t>19</a:t>
            </a:fld>
            <a:endParaRPr lang="fi-FI"/>
          </a:p>
        </p:txBody>
      </p:sp>
    </p:spTree>
    <p:extLst>
      <p:ext uri="{BB962C8B-B14F-4D97-AF65-F5344CB8AC3E}">
        <p14:creationId xmlns:p14="http://schemas.microsoft.com/office/powerpoint/2010/main" val="3449523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9E173E-E966-3E02-72F3-D7A963C4571C}"/>
              </a:ext>
            </a:extLst>
          </p:cNvPr>
          <p:cNvSpPr>
            <a:spLocks noGrp="1"/>
          </p:cNvSpPr>
          <p:nvPr>
            <p:ph type="title"/>
          </p:nvPr>
        </p:nvSpPr>
        <p:spPr/>
        <p:txBody>
          <a:bodyPr/>
          <a:lstStyle/>
          <a:p>
            <a:r>
              <a:rPr lang="fi-FI"/>
              <a:t>Työpaikkakouluttajan materiaali</a:t>
            </a:r>
          </a:p>
        </p:txBody>
      </p:sp>
      <p:sp>
        <p:nvSpPr>
          <p:cNvPr id="3" name="Tekstin paikkamerkki 2">
            <a:extLst>
              <a:ext uri="{FF2B5EF4-FFF2-40B4-BE49-F238E27FC236}">
                <a16:creationId xmlns:a16="http://schemas.microsoft.com/office/drawing/2014/main" id="{70817C7B-6352-A01E-5891-FA8E4A6A7930}"/>
              </a:ext>
            </a:extLst>
          </p:cNvPr>
          <p:cNvSpPr>
            <a:spLocks noGrp="1"/>
          </p:cNvSpPr>
          <p:nvPr>
            <p:ph type="body" sz="quarter" idx="10"/>
          </p:nvPr>
        </p:nvSpPr>
        <p:spPr/>
        <p:txBody>
          <a:bodyPr>
            <a:normAutofit/>
          </a:bodyPr>
          <a:lstStyle/>
          <a:p>
            <a:r>
              <a:rPr lang="fi-FI" dirty="0"/>
              <a:t>Aloitus</a:t>
            </a:r>
          </a:p>
          <a:p>
            <a:r>
              <a:rPr lang="fi-FI" dirty="0"/>
              <a:t>Hyvä arkijohtaminen vahvistaa mielenterveyttä </a:t>
            </a:r>
          </a:p>
          <a:p>
            <a:r>
              <a:rPr lang="fi-FI" dirty="0"/>
              <a:t>Liiallisen kuormittumisen havaitseminen ja puheeksi ottaminen</a:t>
            </a:r>
          </a:p>
          <a:p>
            <a:r>
              <a:rPr lang="fi-FI" dirty="0"/>
              <a:t>Esihenkilön oma hyvinvointi ja tuen lähteet</a:t>
            </a:r>
          </a:p>
        </p:txBody>
      </p:sp>
      <p:sp>
        <p:nvSpPr>
          <p:cNvPr id="5" name="Alatunnisteen paikkamerkki 4">
            <a:extLst>
              <a:ext uri="{FF2B5EF4-FFF2-40B4-BE49-F238E27FC236}">
                <a16:creationId xmlns:a16="http://schemas.microsoft.com/office/drawing/2014/main" id="{9D591F5B-9DB5-D4B1-F8D3-F26CA1DBCD65}"/>
              </a:ext>
            </a:extLst>
          </p:cNvPr>
          <p:cNvSpPr>
            <a:spLocks noGrp="1"/>
          </p:cNvSpPr>
          <p:nvPr>
            <p:ph type="ftr" sz="quarter" idx="3"/>
          </p:nvPr>
        </p:nvSpPr>
        <p:spPr/>
        <p:txBody>
          <a:bodyPr/>
          <a:lstStyle/>
          <a:p>
            <a:r>
              <a:rPr lang="fi-FI"/>
              <a:t>©TYÖTERVEYSLAITOS</a:t>
            </a:r>
          </a:p>
        </p:txBody>
      </p:sp>
      <p:sp>
        <p:nvSpPr>
          <p:cNvPr id="4" name="Dian numeron paikkamerkki 3">
            <a:extLst>
              <a:ext uri="{FF2B5EF4-FFF2-40B4-BE49-F238E27FC236}">
                <a16:creationId xmlns:a16="http://schemas.microsoft.com/office/drawing/2014/main" id="{3616351F-F026-FFF5-E4CC-144D1066A7E9}"/>
              </a:ext>
              <a:ext uri="{C183D7F6-B498-43B3-948B-1728B52AA6E4}">
                <adec:decorative xmlns:adec="http://schemas.microsoft.com/office/drawing/2017/decorative" val="0"/>
              </a:ext>
            </a:extLst>
          </p:cNvPr>
          <p:cNvSpPr>
            <a:spLocks noGrp="1"/>
          </p:cNvSpPr>
          <p:nvPr>
            <p:ph type="sldNum" sz="quarter" idx="4"/>
          </p:nvPr>
        </p:nvSpPr>
        <p:spPr/>
        <p:txBody>
          <a:bodyPr/>
          <a:lstStyle/>
          <a:p>
            <a:fld id="{0CED4B1A-FCA2-483F-A5D4-2A977CA5EF49}" type="slidenum">
              <a:rPr lang="fi-FI" smtClean="0"/>
              <a:pPr/>
              <a:t>2</a:t>
            </a:fld>
            <a:endParaRPr lang="fi-FI"/>
          </a:p>
        </p:txBody>
      </p:sp>
    </p:spTree>
    <p:extLst>
      <p:ext uri="{BB962C8B-B14F-4D97-AF65-F5344CB8AC3E}">
        <p14:creationId xmlns:p14="http://schemas.microsoft.com/office/powerpoint/2010/main" val="223665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873CAA-6AFD-49AF-9C57-89468E3EA4E4}"/>
              </a:ext>
            </a:extLst>
          </p:cNvPr>
          <p:cNvSpPr>
            <a:spLocks noGrp="1"/>
          </p:cNvSpPr>
          <p:nvPr>
            <p:ph type="title"/>
          </p:nvPr>
        </p:nvSpPr>
        <p:spPr/>
        <p:txBody>
          <a:bodyPr/>
          <a:lstStyle/>
          <a:p>
            <a:r>
              <a:rPr lang="fi-FI"/>
              <a:t>Nosta työn merkityksellisyys keskusteluun </a:t>
            </a:r>
          </a:p>
        </p:txBody>
      </p:sp>
      <p:sp>
        <p:nvSpPr>
          <p:cNvPr id="6" name="Text Placeholder 5">
            <a:extLst>
              <a:ext uri="{FF2B5EF4-FFF2-40B4-BE49-F238E27FC236}">
                <a16:creationId xmlns:a16="http://schemas.microsoft.com/office/drawing/2014/main" id="{9EF02166-F99B-408A-AC25-E5E36FF99BB0}"/>
              </a:ext>
            </a:extLst>
          </p:cNvPr>
          <p:cNvSpPr>
            <a:spLocks noGrp="1"/>
          </p:cNvSpPr>
          <p:nvPr>
            <p:ph type="body" sz="quarter" idx="10"/>
          </p:nvPr>
        </p:nvSpPr>
        <p:spPr>
          <a:xfrm>
            <a:off x="844185" y="1991170"/>
            <a:ext cx="5757031" cy="3708172"/>
          </a:xfrm>
        </p:spPr>
        <p:txBody>
          <a:bodyPr>
            <a:normAutofit fontScale="92500" lnSpcReduction="10000"/>
          </a:bodyPr>
          <a:lstStyle/>
          <a:p>
            <a:r>
              <a:rPr lang="fi-FI" dirty="0"/>
              <a:t>Esihenkilönä voit edistää kokemusta työn mielekkyydestä ja merkityksellisyydestä käynnistämällä ja ylläpitämällä yhteistä keskustelua:</a:t>
            </a:r>
          </a:p>
          <a:p>
            <a:pPr marL="523875" lvl="1" indent="-342900"/>
            <a:r>
              <a:rPr lang="fi-FI" dirty="0"/>
              <a:t>Mikä tekee työstä alallamme tärkeää ja mielekästä?</a:t>
            </a:r>
          </a:p>
          <a:p>
            <a:pPr marL="523875" lvl="1" indent="-342900"/>
            <a:r>
              <a:rPr lang="fi-FI" dirty="0"/>
              <a:t>Mikä sai sinut aikoinaan hakeutumaan tälle alalle?</a:t>
            </a:r>
          </a:p>
          <a:p>
            <a:pPr marL="523875" lvl="1" indent="-342900"/>
            <a:r>
              <a:rPr lang="fi-FI" dirty="0"/>
              <a:t>Mitä me yhteisesti tavoittelemme, mitä pyrimme saamaan aikaan?</a:t>
            </a:r>
          </a:p>
          <a:p>
            <a:pPr marL="523875" lvl="1" indent="-342900"/>
            <a:r>
              <a:rPr lang="fi-FI" dirty="0"/>
              <a:t>Miten omat työtehtäväsi liittyvät yhteisiin tavoitteisiin?</a:t>
            </a:r>
          </a:p>
        </p:txBody>
      </p:sp>
      <p:sp>
        <p:nvSpPr>
          <p:cNvPr id="2" name="Footer Placeholder 1">
            <a:extLst>
              <a:ext uri="{FF2B5EF4-FFF2-40B4-BE49-F238E27FC236}">
                <a16:creationId xmlns:a16="http://schemas.microsoft.com/office/drawing/2014/main" id="{C1C8E3C0-C677-87AD-7EBC-1C26F13EC33E}"/>
              </a:ext>
            </a:extLst>
          </p:cNvPr>
          <p:cNvSpPr>
            <a:spLocks noGrp="1"/>
          </p:cNvSpPr>
          <p:nvPr>
            <p:ph type="ftr" sz="quarter" idx="3"/>
          </p:nvPr>
        </p:nvSpPr>
        <p:spPr/>
        <p:txBody>
          <a:bodyPr/>
          <a:lstStyle/>
          <a:p>
            <a:r>
              <a:rPr lang="fi-FI"/>
              <a:t>©TYÖTERVEYSLAITOS</a:t>
            </a:r>
          </a:p>
        </p:txBody>
      </p:sp>
      <p:sp>
        <p:nvSpPr>
          <p:cNvPr id="3" name="Slide Number Placeholder 2">
            <a:extLst>
              <a:ext uri="{FF2B5EF4-FFF2-40B4-BE49-F238E27FC236}">
                <a16:creationId xmlns:a16="http://schemas.microsoft.com/office/drawing/2014/main" id="{FB11E42A-73C0-B618-73CD-245267DD60D7}"/>
              </a:ext>
            </a:extLst>
          </p:cNvPr>
          <p:cNvSpPr>
            <a:spLocks noGrp="1"/>
          </p:cNvSpPr>
          <p:nvPr>
            <p:ph type="sldNum" sz="quarter" idx="4"/>
          </p:nvPr>
        </p:nvSpPr>
        <p:spPr/>
        <p:txBody>
          <a:bodyPr/>
          <a:lstStyle/>
          <a:p>
            <a:fld id="{0CED4B1A-FCA2-483F-A5D4-2A977CA5EF49}" type="slidenum">
              <a:rPr lang="fi-FI" smtClean="0"/>
              <a:pPr/>
              <a:t>20</a:t>
            </a:fld>
            <a:endParaRPr lang="fi-FI"/>
          </a:p>
        </p:txBody>
      </p:sp>
    </p:spTree>
    <p:extLst>
      <p:ext uri="{BB962C8B-B14F-4D97-AF65-F5344CB8AC3E}">
        <p14:creationId xmlns:p14="http://schemas.microsoft.com/office/powerpoint/2010/main" val="777850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35EF6FD4-63ED-46B6-8278-C151EA055F6E}"/>
              </a:ext>
            </a:extLst>
          </p:cNvPr>
          <p:cNvSpPr txBox="1">
            <a:spLocks noGrp="1"/>
          </p:cNvSpPr>
          <p:nvPr>
            <p:ph type="title" idx="4294967295"/>
          </p:nvPr>
        </p:nvSpPr>
        <p:spPr>
          <a:xfrm>
            <a:off x="571440" y="447310"/>
            <a:ext cx="6817643" cy="1288646"/>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400" rtl="0" eaLnBrk="1" latinLnBrk="0" hangingPunct="1">
              <a:lnSpc>
                <a:spcPct val="85000"/>
              </a:lnSpc>
              <a:spcBef>
                <a:spcPct val="0"/>
              </a:spcBef>
              <a:buNone/>
              <a:tabLst/>
              <a:defRPr lang="en-US" sz="3200" b="1" kern="1200" baseline="0">
                <a:solidFill>
                  <a:schemeClr val="tx2"/>
                </a:solidFill>
                <a:latin typeface="Segoe UI" panose="020B0502040204020203" pitchFamily="34" charset="0"/>
                <a:ea typeface="+mj-ea"/>
                <a:cs typeface="Segoe UI" panose="020B0502040204020203"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fi-FI" sz="3200" b="1" i="0" u="none" strike="noStrike" kern="1200" cap="none" spc="0" normalizeH="0" baseline="0" noProof="0" dirty="0">
                <a:ln>
                  <a:noFill/>
                </a:ln>
                <a:solidFill>
                  <a:schemeClr val="tx2"/>
                </a:solidFill>
                <a:effectLst/>
                <a:uLnTx/>
                <a:uFillTx/>
                <a:latin typeface="Segoe UI" panose="020B0502040204020203" pitchFamily="34" charset="0"/>
                <a:ea typeface="+mj-ea"/>
                <a:cs typeface="Segoe UI" panose="020B0502040204020203" pitchFamily="34" charset="0"/>
              </a:rPr>
              <a:t>Työntekijöiden voimavarojen vahvistaminen</a:t>
            </a:r>
          </a:p>
        </p:txBody>
      </p:sp>
      <p:sp>
        <p:nvSpPr>
          <p:cNvPr id="5" name="Text Placeholder 4">
            <a:extLst>
              <a:ext uri="{FF2B5EF4-FFF2-40B4-BE49-F238E27FC236}">
                <a16:creationId xmlns:a16="http://schemas.microsoft.com/office/drawing/2014/main" id="{38D210F3-4D19-5B9C-22AC-9F8F95E8C8C2}"/>
              </a:ext>
            </a:extLst>
          </p:cNvPr>
          <p:cNvSpPr>
            <a:spLocks noGrp="1"/>
          </p:cNvSpPr>
          <p:nvPr>
            <p:ph type="body" sz="quarter" idx="10"/>
          </p:nvPr>
        </p:nvSpPr>
        <p:spPr/>
        <p:txBody>
          <a:bodyPr/>
          <a:lstStyle/>
          <a:p>
            <a:r>
              <a:rPr lang="fi-FI" dirty="0"/>
              <a:t>Keskustele työntekijän kanssa hänen voimavaroistaan ja vahvuuksistaan. </a:t>
            </a:r>
          </a:p>
          <a:p>
            <a:r>
              <a:rPr lang="fi-FI" dirty="0"/>
              <a:t>Hyödynnä työntekijän vahvuuksia työssä.</a:t>
            </a:r>
          </a:p>
          <a:p>
            <a:r>
              <a:rPr lang="fi-FI" dirty="0"/>
              <a:t>Esihenkilö voi vaikuttaa työntekijöiden voimavarojen vahvistumiseen, esimerkiksi</a:t>
            </a:r>
          </a:p>
          <a:p>
            <a:pPr lvl="1"/>
            <a:r>
              <a:rPr lang="fi-FI" dirty="0"/>
              <a:t>mahdollistamalla työssä oppiminen ja kehittyminen</a:t>
            </a:r>
          </a:p>
          <a:p>
            <a:pPr lvl="1"/>
            <a:r>
              <a:rPr lang="fi-FI" dirty="0"/>
              <a:t>tunnistamalla tuen tarpeet työuran eri vaiheissa.</a:t>
            </a:r>
          </a:p>
          <a:p>
            <a:endParaRPr lang="fi-FI" dirty="0"/>
          </a:p>
        </p:txBody>
      </p:sp>
      <p:sp>
        <p:nvSpPr>
          <p:cNvPr id="2" name="Footer Placeholder 1">
            <a:extLst>
              <a:ext uri="{FF2B5EF4-FFF2-40B4-BE49-F238E27FC236}">
                <a16:creationId xmlns:a16="http://schemas.microsoft.com/office/drawing/2014/main" id="{F63F1D90-D640-4230-BB6F-3EED5D02318C}"/>
              </a:ext>
            </a:extLst>
          </p:cNvPr>
          <p:cNvSpPr>
            <a:spLocks noGrp="1"/>
          </p:cNvSpPr>
          <p:nvPr>
            <p:ph type="ftr" sz="quarter" idx="3"/>
          </p:nvPr>
        </p:nvSpPr>
        <p:spPr/>
        <p:txBody>
          <a:bodyPr/>
          <a:lstStyle/>
          <a:p>
            <a:r>
              <a:rPr lang="fi-FI"/>
              <a:t>©TYÖTERVEYSLAITOS</a:t>
            </a:r>
          </a:p>
        </p:txBody>
      </p:sp>
      <p:sp>
        <p:nvSpPr>
          <p:cNvPr id="7" name="Slide Number Placeholder 6">
            <a:extLst>
              <a:ext uri="{FF2B5EF4-FFF2-40B4-BE49-F238E27FC236}">
                <a16:creationId xmlns:a16="http://schemas.microsoft.com/office/drawing/2014/main" id="{A407DD9C-FAB3-E516-A2C6-C54E0D5FDC38}"/>
              </a:ext>
            </a:extLst>
          </p:cNvPr>
          <p:cNvSpPr>
            <a:spLocks noGrp="1"/>
          </p:cNvSpPr>
          <p:nvPr>
            <p:ph type="sldNum" sz="quarter" idx="4"/>
          </p:nvPr>
        </p:nvSpPr>
        <p:spPr/>
        <p:txBody>
          <a:bodyPr/>
          <a:lstStyle/>
          <a:p>
            <a:fld id="{0CED4B1A-FCA2-483F-A5D4-2A977CA5EF49}" type="slidenum">
              <a:rPr lang="fi-FI" smtClean="0"/>
              <a:pPr/>
              <a:t>21</a:t>
            </a:fld>
            <a:endParaRPr lang="fi-FI"/>
          </a:p>
        </p:txBody>
      </p:sp>
    </p:spTree>
    <p:extLst>
      <p:ext uri="{BB962C8B-B14F-4D97-AF65-F5344CB8AC3E}">
        <p14:creationId xmlns:p14="http://schemas.microsoft.com/office/powerpoint/2010/main" val="2341296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877823-6B79-19C5-6E41-0C4D00E993E0}"/>
              </a:ext>
            </a:extLst>
          </p:cNvPr>
          <p:cNvSpPr>
            <a:spLocks noGrp="1"/>
          </p:cNvSpPr>
          <p:nvPr>
            <p:ph type="title"/>
          </p:nvPr>
        </p:nvSpPr>
        <p:spPr/>
        <p:txBody>
          <a:bodyPr/>
          <a:lstStyle/>
          <a:p>
            <a:r>
              <a:rPr lang="fi-FI"/>
              <a:t>Palautumisen merkitys</a:t>
            </a:r>
          </a:p>
        </p:txBody>
      </p:sp>
      <p:sp>
        <p:nvSpPr>
          <p:cNvPr id="3" name="Tekstin paikkamerkki 2">
            <a:extLst>
              <a:ext uri="{FF2B5EF4-FFF2-40B4-BE49-F238E27FC236}">
                <a16:creationId xmlns:a16="http://schemas.microsoft.com/office/drawing/2014/main" id="{8CA6116E-E3BD-C9E8-3B2F-F7D76B8C2DB7}"/>
              </a:ext>
            </a:extLst>
          </p:cNvPr>
          <p:cNvSpPr>
            <a:spLocks noGrp="1"/>
          </p:cNvSpPr>
          <p:nvPr>
            <p:ph type="body" sz="quarter" idx="10"/>
          </p:nvPr>
        </p:nvSpPr>
        <p:spPr/>
        <p:txBody>
          <a:bodyPr/>
          <a:lstStyle/>
          <a:p>
            <a:pPr marL="0" indent="0">
              <a:buNone/>
            </a:pPr>
            <a:r>
              <a:rPr lang="fi-FI" b="1" dirty="0">
                <a:solidFill>
                  <a:schemeClr val="tx2"/>
                </a:solidFill>
              </a:rPr>
              <a:t>Stressi ja kuormitus</a:t>
            </a:r>
          </a:p>
          <a:p>
            <a:r>
              <a:rPr lang="fi-FI" dirty="0"/>
              <a:t>Kohtuullinen, ajoittainen stressi lisää toimintakykyä − se ikään kuin pitää koneiston kunnossa.</a:t>
            </a:r>
          </a:p>
          <a:p>
            <a:r>
              <a:rPr lang="fi-FI" dirty="0"/>
              <a:t>Terve ihminen kestää lyhytaikaisesti voimakkaitakin kuormitushuippuja.</a:t>
            </a:r>
          </a:p>
          <a:p>
            <a:r>
              <a:rPr lang="fi-FI" dirty="0"/>
              <a:t>Pitkäaikainen stressi altistaa sairastumiselle.</a:t>
            </a:r>
          </a:p>
        </p:txBody>
      </p:sp>
      <p:sp>
        <p:nvSpPr>
          <p:cNvPr id="4" name="Tekstin paikkamerkki 3">
            <a:extLst>
              <a:ext uri="{FF2B5EF4-FFF2-40B4-BE49-F238E27FC236}">
                <a16:creationId xmlns:a16="http://schemas.microsoft.com/office/drawing/2014/main" id="{090CD530-F326-5341-FCC3-C27E3DCD2DAE}"/>
              </a:ext>
            </a:extLst>
          </p:cNvPr>
          <p:cNvSpPr>
            <a:spLocks noGrp="1"/>
          </p:cNvSpPr>
          <p:nvPr>
            <p:ph type="body" sz="quarter" idx="11"/>
          </p:nvPr>
        </p:nvSpPr>
        <p:spPr/>
        <p:txBody>
          <a:bodyPr/>
          <a:lstStyle/>
          <a:p>
            <a:pPr marL="0" indent="0">
              <a:buNone/>
            </a:pPr>
            <a:r>
              <a:rPr lang="fi-FI" b="1" dirty="0">
                <a:solidFill>
                  <a:schemeClr val="tx2"/>
                </a:solidFill>
              </a:rPr>
              <a:t>Olennaista on palautuminen</a:t>
            </a:r>
          </a:p>
          <a:p>
            <a:r>
              <a:rPr lang="fi-FI" dirty="0"/>
              <a:t>Palautumiselle on hyvä luoda mahdollisuuksia jo työpäivän aikana.</a:t>
            </a:r>
          </a:p>
          <a:p>
            <a:r>
              <a:rPr lang="fi-FI" dirty="0"/>
              <a:t>Palautuminen ei ole vain yksilön vastuulla, vaan työolot ovat tärkeät.</a:t>
            </a:r>
          </a:p>
          <a:p>
            <a:r>
              <a:rPr lang="fi-FI" dirty="0"/>
              <a:t>Huomioitava palautumisen mahdollistavat työajat ja työkäytännöt kuten tauotus.</a:t>
            </a:r>
          </a:p>
          <a:p>
            <a:endParaRPr lang="fi-FI" dirty="0"/>
          </a:p>
        </p:txBody>
      </p:sp>
      <p:sp>
        <p:nvSpPr>
          <p:cNvPr id="6" name="Alatunnisteen paikkamerkki 5">
            <a:extLst>
              <a:ext uri="{FF2B5EF4-FFF2-40B4-BE49-F238E27FC236}">
                <a16:creationId xmlns:a16="http://schemas.microsoft.com/office/drawing/2014/main" id="{7D9C958E-EEAD-78C2-8791-C63406F11CDB}"/>
              </a:ext>
            </a:extLst>
          </p:cNvPr>
          <p:cNvSpPr>
            <a:spLocks noGrp="1"/>
          </p:cNvSpPr>
          <p:nvPr>
            <p:ph type="ftr" sz="quarter" idx="3"/>
          </p:nvPr>
        </p:nvSpPr>
        <p:spPr/>
        <p:txBody>
          <a:bodyPr/>
          <a:lstStyle/>
          <a:p>
            <a:r>
              <a:rPr lang="fi-FI"/>
              <a:t>©TYÖTERVEYSLAITOS</a:t>
            </a:r>
          </a:p>
        </p:txBody>
      </p:sp>
      <p:sp>
        <p:nvSpPr>
          <p:cNvPr id="7" name="Dian numeron paikkamerkki 6">
            <a:extLst>
              <a:ext uri="{FF2B5EF4-FFF2-40B4-BE49-F238E27FC236}">
                <a16:creationId xmlns:a16="http://schemas.microsoft.com/office/drawing/2014/main" id="{F4B5261B-A119-3EDF-6DA0-6E5731693AF9}"/>
              </a:ext>
            </a:extLst>
          </p:cNvPr>
          <p:cNvSpPr>
            <a:spLocks noGrp="1"/>
          </p:cNvSpPr>
          <p:nvPr>
            <p:ph type="sldNum" sz="quarter" idx="4"/>
          </p:nvPr>
        </p:nvSpPr>
        <p:spPr/>
        <p:txBody>
          <a:bodyPr/>
          <a:lstStyle/>
          <a:p>
            <a:fld id="{0CED4B1A-FCA2-483F-A5D4-2A977CA5EF49}" type="slidenum">
              <a:rPr lang="fi-FI" smtClean="0"/>
              <a:pPr/>
              <a:t>22</a:t>
            </a:fld>
            <a:endParaRPr lang="fi-FI"/>
          </a:p>
        </p:txBody>
      </p:sp>
    </p:spTree>
    <p:extLst>
      <p:ext uri="{BB962C8B-B14F-4D97-AF65-F5344CB8AC3E}">
        <p14:creationId xmlns:p14="http://schemas.microsoft.com/office/powerpoint/2010/main" val="2277412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A8D5-D2AB-B5CD-1EE3-9D230C237C18}"/>
              </a:ext>
            </a:extLst>
          </p:cNvPr>
          <p:cNvSpPr>
            <a:spLocks noGrp="1"/>
          </p:cNvSpPr>
          <p:nvPr>
            <p:ph type="title"/>
          </p:nvPr>
        </p:nvSpPr>
        <p:spPr/>
        <p:txBody>
          <a:bodyPr/>
          <a:lstStyle/>
          <a:p>
            <a:r>
              <a:rPr lang="fi-FI" dirty="0"/>
              <a:t>Edistä työpäivän tai -vuoron aikaista palautumista</a:t>
            </a:r>
          </a:p>
        </p:txBody>
      </p:sp>
      <p:sp>
        <p:nvSpPr>
          <p:cNvPr id="3" name="Text Placeholder 2">
            <a:extLst>
              <a:ext uri="{FF2B5EF4-FFF2-40B4-BE49-F238E27FC236}">
                <a16:creationId xmlns:a16="http://schemas.microsoft.com/office/drawing/2014/main" id="{5A019DB6-EB96-0A5A-A0C3-33561C808D61}"/>
              </a:ext>
            </a:extLst>
          </p:cNvPr>
          <p:cNvSpPr>
            <a:spLocks noGrp="1"/>
          </p:cNvSpPr>
          <p:nvPr>
            <p:ph type="body" sz="quarter" idx="10"/>
          </p:nvPr>
        </p:nvSpPr>
        <p:spPr/>
        <p:txBody>
          <a:bodyPr/>
          <a:lstStyle/>
          <a:p>
            <a:r>
              <a:rPr lang="fi-FI" sz="2000" b="1" dirty="0">
                <a:solidFill>
                  <a:schemeClr val="tx2"/>
                </a:solidFill>
              </a:rPr>
              <a:t>Työympäristö työpaikalla ja etätyössä</a:t>
            </a:r>
            <a:r>
              <a:rPr lang="fi-FI" sz="2000" dirty="0"/>
              <a:t>: työn sujumisen kannalta tarkoituksenmukainen ympäristö, ergonomia, mahdollisuus työasentojen vaihteluun</a:t>
            </a:r>
          </a:p>
          <a:p>
            <a:r>
              <a:rPr lang="fi-FI" sz="2000" b="1" dirty="0">
                <a:solidFill>
                  <a:schemeClr val="tx2"/>
                </a:solidFill>
              </a:rPr>
              <a:t>Kognitiivinen ergonomia</a:t>
            </a:r>
            <a:r>
              <a:rPr lang="fi-FI" sz="2000" dirty="0"/>
              <a:t>: keskeytysten ja häiriöiden vähentäminen, yhteen työtehtävään kerrallaan keskittymisen tukeminen</a:t>
            </a:r>
          </a:p>
          <a:p>
            <a:r>
              <a:rPr lang="fi-FI" sz="2000" b="1" dirty="0">
                <a:solidFill>
                  <a:schemeClr val="tx2"/>
                </a:solidFill>
              </a:rPr>
              <a:t>Palautumisen mahdollistavat kokouskäytännöt</a:t>
            </a:r>
            <a:r>
              <a:rPr lang="fi-FI" sz="2000" dirty="0"/>
              <a:t>: tauottamisen mahdollistava aikataulutus, palaverittomat ajankohdat, pelisäännöt tavoitettavissa olemiseen, varataan kokousten lisäksi aikaa myös muille työtehtäville</a:t>
            </a:r>
          </a:p>
          <a:p>
            <a:r>
              <a:rPr lang="fi-FI" sz="2000" b="1" dirty="0">
                <a:solidFill>
                  <a:schemeClr val="tx2"/>
                </a:solidFill>
              </a:rPr>
              <a:t>Työn tauotus</a:t>
            </a:r>
            <a:r>
              <a:rPr lang="fi-FI" sz="2000" dirty="0"/>
              <a:t>: toimivat taukotilat, tauoista pidetään kiinni, mahdollistetaan yhteiset tauot</a:t>
            </a:r>
          </a:p>
          <a:p>
            <a:r>
              <a:rPr lang="fi-FI" sz="2000" b="1" dirty="0">
                <a:solidFill>
                  <a:schemeClr val="tx2"/>
                </a:solidFill>
              </a:rPr>
              <a:t>Liikunta työssä</a:t>
            </a:r>
            <a:r>
              <a:rPr lang="fi-FI" sz="2000" dirty="0"/>
              <a:t>: taukoliikunnan tukeminen (esim. liikuntavälineitä, taukojumppasovellus), kävelykokoukset, istumisen vähentäminen työasentoja vaihtamalla </a:t>
            </a:r>
          </a:p>
        </p:txBody>
      </p:sp>
      <p:sp>
        <p:nvSpPr>
          <p:cNvPr id="5" name="Footer Placeholder 4">
            <a:extLst>
              <a:ext uri="{FF2B5EF4-FFF2-40B4-BE49-F238E27FC236}">
                <a16:creationId xmlns:a16="http://schemas.microsoft.com/office/drawing/2014/main" id="{40D52C44-144A-72E3-6E37-F205EF654532}"/>
              </a:ext>
            </a:extLst>
          </p:cNvPr>
          <p:cNvSpPr>
            <a:spLocks noGrp="1"/>
          </p:cNvSpPr>
          <p:nvPr>
            <p:ph type="ftr" sz="quarter" idx="3"/>
          </p:nvPr>
        </p:nvSpPr>
        <p:spPr/>
        <p:txBody>
          <a:bodyPr/>
          <a:lstStyle/>
          <a:p>
            <a:r>
              <a:rPr lang="fi-FI"/>
              <a:t>©TYÖTERVEYSLAITOS</a:t>
            </a:r>
          </a:p>
        </p:txBody>
      </p:sp>
      <p:sp>
        <p:nvSpPr>
          <p:cNvPr id="6" name="Slide Number Placeholder 5">
            <a:extLst>
              <a:ext uri="{FF2B5EF4-FFF2-40B4-BE49-F238E27FC236}">
                <a16:creationId xmlns:a16="http://schemas.microsoft.com/office/drawing/2014/main" id="{C89B70CF-EA2B-BC92-22A1-F2ABAC71FDF1}"/>
              </a:ext>
            </a:extLst>
          </p:cNvPr>
          <p:cNvSpPr>
            <a:spLocks noGrp="1"/>
          </p:cNvSpPr>
          <p:nvPr>
            <p:ph type="sldNum" sz="quarter" idx="4"/>
          </p:nvPr>
        </p:nvSpPr>
        <p:spPr/>
        <p:txBody>
          <a:bodyPr/>
          <a:lstStyle/>
          <a:p>
            <a:fld id="{0CED4B1A-FCA2-483F-A5D4-2A977CA5EF49}" type="slidenum">
              <a:rPr lang="fi-FI" smtClean="0"/>
              <a:pPr/>
              <a:t>23</a:t>
            </a:fld>
            <a:endParaRPr lang="fi-FI"/>
          </a:p>
        </p:txBody>
      </p:sp>
    </p:spTree>
    <p:extLst>
      <p:ext uri="{BB962C8B-B14F-4D97-AF65-F5344CB8AC3E}">
        <p14:creationId xmlns:p14="http://schemas.microsoft.com/office/powerpoint/2010/main" val="3575898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B543C7EC-C665-45E4-8AC2-F03E2333FE45}"/>
              </a:ext>
            </a:extLst>
          </p:cNvPr>
          <p:cNvSpPr>
            <a:spLocks noGrp="1"/>
          </p:cNvSpPr>
          <p:nvPr>
            <p:ph type="title"/>
          </p:nvPr>
        </p:nvSpPr>
        <p:spPr>
          <a:xfrm>
            <a:off x="838200" y="136525"/>
            <a:ext cx="5165992" cy="1384252"/>
          </a:xfrm>
        </p:spPr>
        <p:txBody>
          <a:bodyPr/>
          <a:lstStyle/>
          <a:p>
            <a:r>
              <a:rPr lang="fi-FI"/>
              <a:t>Palautumisen mahdollistava arki</a:t>
            </a:r>
          </a:p>
        </p:txBody>
      </p:sp>
      <p:sp>
        <p:nvSpPr>
          <p:cNvPr id="14" name="Content Placeholder 1">
            <a:extLst>
              <a:ext uri="{FF2B5EF4-FFF2-40B4-BE49-F238E27FC236}">
                <a16:creationId xmlns:a16="http://schemas.microsoft.com/office/drawing/2014/main" id="{9DBE5CF0-DFE4-41B7-B6DE-0B2EEDA6AE85}"/>
              </a:ext>
            </a:extLst>
          </p:cNvPr>
          <p:cNvSpPr>
            <a:spLocks noGrp="1"/>
          </p:cNvSpPr>
          <p:nvPr>
            <p:ph type="body" sz="quarter" idx="10"/>
          </p:nvPr>
        </p:nvSpPr>
        <p:spPr>
          <a:xfrm>
            <a:off x="838200" y="1807220"/>
            <a:ext cx="5838022" cy="3669932"/>
          </a:xfrm>
        </p:spPr>
        <p:txBody>
          <a:bodyPr>
            <a:normAutofit fontScale="85000" lnSpcReduction="10000"/>
          </a:bodyPr>
          <a:lstStyle/>
          <a:p>
            <a:r>
              <a:rPr lang="fi-FI" sz="2400" dirty="0"/>
              <a:t>Kohtuullinen työpäivä</a:t>
            </a:r>
          </a:p>
          <a:p>
            <a:r>
              <a:rPr lang="fi-FI" sz="2400" dirty="0"/>
              <a:t>Riittävästi lepo- ja vapaa-aikaa työvuorojen välillä </a:t>
            </a:r>
          </a:p>
          <a:p>
            <a:r>
              <a:rPr lang="fi-FI" sz="2400" dirty="0"/>
              <a:t>Työn riittävä tauottaminen</a:t>
            </a:r>
          </a:p>
          <a:p>
            <a:r>
              <a:rPr lang="fi-FI" sz="2400" dirty="0"/>
              <a:t>Työssä on riittävästi voimavaratekijöitä</a:t>
            </a:r>
          </a:p>
          <a:p>
            <a:r>
              <a:rPr lang="fi-FI" sz="2400" dirty="0"/>
              <a:t>Palauttava uni</a:t>
            </a:r>
          </a:p>
          <a:p>
            <a:r>
              <a:rPr lang="fi-FI" sz="2400" dirty="0"/>
              <a:t>Liikunta ja liikkuminen, myös työpäivän aikana</a:t>
            </a:r>
          </a:p>
          <a:p>
            <a:r>
              <a:rPr lang="fi-FI" sz="2400" dirty="0"/>
              <a:t>Hyvälaatuinen ja säännöllinen ravinto</a:t>
            </a:r>
          </a:p>
          <a:p>
            <a:r>
              <a:rPr lang="fi-FI" sz="2400" dirty="0"/>
              <a:t>Mieli irrottautuu työstä vapaa-ajalla</a:t>
            </a:r>
          </a:p>
          <a:p>
            <a:r>
              <a:rPr lang="fi-FI" sz="2400" dirty="0"/>
              <a:t>Sosiaaliset suhteet ja tuki</a:t>
            </a:r>
          </a:p>
        </p:txBody>
      </p:sp>
      <p:pic>
        <p:nvPicPr>
          <p:cNvPr id="7" name="Picture Placeholder 6">
            <a:extLst>
              <a:ext uri="{FF2B5EF4-FFF2-40B4-BE49-F238E27FC236}">
                <a16:creationId xmlns:a16="http://schemas.microsoft.com/office/drawing/2014/main" id="{BE84313D-BE75-4416-9432-025433AC5E71}"/>
              </a:ext>
              <a:ext uri="{C183D7F6-B498-43B3-948B-1728B52AA6E4}">
                <adec:decorative xmlns:adec="http://schemas.microsoft.com/office/drawing/2017/decorative" val="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887" b="887"/>
          <a:stretch>
            <a:fillRect/>
          </a:stretch>
        </p:blipFill>
        <p:spPr/>
      </p:pic>
      <p:sp>
        <p:nvSpPr>
          <p:cNvPr id="3" name="Footer Placeholder 2">
            <a:extLst>
              <a:ext uri="{FF2B5EF4-FFF2-40B4-BE49-F238E27FC236}">
                <a16:creationId xmlns:a16="http://schemas.microsoft.com/office/drawing/2014/main" id="{6F2F1D68-340C-C875-EF4F-52E839A8832C}"/>
              </a:ext>
            </a:extLst>
          </p:cNvPr>
          <p:cNvSpPr>
            <a:spLocks noGrp="1"/>
          </p:cNvSpPr>
          <p:nvPr>
            <p:ph type="ftr" sz="quarter" idx="3"/>
          </p:nvPr>
        </p:nvSpPr>
        <p:spPr/>
        <p:txBody>
          <a:bodyPr/>
          <a:lstStyle/>
          <a:p>
            <a:r>
              <a:rPr lang="fi-FI"/>
              <a:t>©TYÖTERVEYSLAITOS</a:t>
            </a:r>
          </a:p>
        </p:txBody>
      </p:sp>
    </p:spTree>
    <p:extLst>
      <p:ext uri="{BB962C8B-B14F-4D97-AF65-F5344CB8AC3E}">
        <p14:creationId xmlns:p14="http://schemas.microsoft.com/office/powerpoint/2010/main" val="977318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uvituksen kaksi puhekuplaa. ">
            <a:extLst>
              <a:ext uri="{FF2B5EF4-FFF2-40B4-BE49-F238E27FC236}">
                <a16:creationId xmlns:a16="http://schemas.microsoft.com/office/drawing/2014/main" id="{A88E54DD-09FA-ED95-6F80-8196CAAE363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434151" y="462815"/>
            <a:ext cx="6076097" cy="6076097"/>
          </a:xfrm>
          <a:prstGeom prst="rect">
            <a:avLst/>
          </a:prstGeom>
        </p:spPr>
      </p:pic>
      <p:sp>
        <p:nvSpPr>
          <p:cNvPr id="2" name="Otsikko 1">
            <a:extLst>
              <a:ext uri="{FF2B5EF4-FFF2-40B4-BE49-F238E27FC236}">
                <a16:creationId xmlns:a16="http://schemas.microsoft.com/office/drawing/2014/main" id="{7B697747-31DC-BE12-B005-B5FC2CA5B22A}"/>
              </a:ext>
            </a:extLst>
          </p:cNvPr>
          <p:cNvSpPr>
            <a:spLocks noGrp="1"/>
          </p:cNvSpPr>
          <p:nvPr>
            <p:ph type="title"/>
          </p:nvPr>
        </p:nvSpPr>
        <p:spPr/>
        <p:txBody>
          <a:bodyPr/>
          <a:lstStyle/>
          <a:p>
            <a:r>
              <a:rPr lang="fi-FI"/>
              <a:t>Yhdessä keskusteltavaksi</a:t>
            </a:r>
          </a:p>
        </p:txBody>
      </p:sp>
      <p:sp>
        <p:nvSpPr>
          <p:cNvPr id="3" name="Tekstin paikkamerkki 2">
            <a:extLst>
              <a:ext uri="{FF2B5EF4-FFF2-40B4-BE49-F238E27FC236}">
                <a16:creationId xmlns:a16="http://schemas.microsoft.com/office/drawing/2014/main" id="{C4052DC1-DA46-4811-83CA-F0F7F838C26A}"/>
              </a:ext>
            </a:extLst>
          </p:cNvPr>
          <p:cNvSpPr>
            <a:spLocks noGrp="1"/>
          </p:cNvSpPr>
          <p:nvPr>
            <p:ph type="body" sz="quarter" idx="10"/>
          </p:nvPr>
        </p:nvSpPr>
        <p:spPr/>
        <p:txBody>
          <a:bodyPr/>
          <a:lstStyle/>
          <a:p>
            <a:pPr marL="0" indent="0">
              <a:buNone/>
            </a:pPr>
            <a:r>
              <a:rPr lang="fi-FI" b="1" dirty="0">
                <a:solidFill>
                  <a:schemeClr val="tx2"/>
                </a:solidFill>
              </a:rPr>
              <a:t>1. Millaiset asiat työssämme</a:t>
            </a:r>
          </a:p>
          <a:p>
            <a:pPr marL="342900" indent="-342900">
              <a:buFont typeface="+mj-lt"/>
              <a:buAutoNum type="alphaUcPeriod"/>
            </a:pPr>
            <a:r>
              <a:rPr lang="fi-FI" dirty="0"/>
              <a:t>lisäävät voimavaroja tai tuovat sopivia haasteita?</a:t>
            </a:r>
          </a:p>
          <a:p>
            <a:pPr marL="342900" indent="-342900">
              <a:buFont typeface="+mj-lt"/>
              <a:buAutoNum type="alphaUcPeriod"/>
            </a:pPr>
            <a:r>
              <a:rPr lang="fi-FI" dirty="0"/>
              <a:t>haittaavat työn sujumista tai kuormittavat?</a:t>
            </a:r>
          </a:p>
          <a:p>
            <a:pPr marL="0" indent="0">
              <a:buNone/>
            </a:pPr>
            <a:r>
              <a:rPr lang="fi-FI" b="1" dirty="0">
                <a:solidFill>
                  <a:schemeClr val="tx2"/>
                </a:solidFill>
              </a:rPr>
              <a:t>2. Millainen arjen johtamistyö auttaa varmistamaan työhyvinvointia? </a:t>
            </a:r>
          </a:p>
          <a:p>
            <a:pPr marL="285750" indent="-285750">
              <a:buFont typeface="Arial" panose="020B0604020202020204" pitchFamily="34" charset="0"/>
              <a:buChar char="•"/>
            </a:pPr>
            <a:r>
              <a:rPr lang="fi-FI" dirty="0"/>
              <a:t>Esimerkiksi poistamaan työn tekemisen esteitä, lisäämään voimavaroja ja tuomaan sopivia haasteita tai varmistamaan palautumista.</a:t>
            </a:r>
          </a:p>
          <a:p>
            <a:pPr marL="0" indent="0">
              <a:buNone/>
            </a:pPr>
            <a:endParaRPr lang="fi-FI" dirty="0"/>
          </a:p>
        </p:txBody>
      </p:sp>
      <p:sp>
        <p:nvSpPr>
          <p:cNvPr id="5" name="Alatunnisteen paikkamerkki 4">
            <a:extLst>
              <a:ext uri="{FF2B5EF4-FFF2-40B4-BE49-F238E27FC236}">
                <a16:creationId xmlns:a16="http://schemas.microsoft.com/office/drawing/2014/main" id="{D5114B81-FF7E-9473-B245-3257FFF08E1A}"/>
              </a:ext>
            </a:extLst>
          </p:cNvPr>
          <p:cNvSpPr>
            <a:spLocks noGrp="1"/>
          </p:cNvSpPr>
          <p:nvPr>
            <p:ph type="ftr" sz="quarter" idx="3"/>
          </p:nvPr>
        </p:nvSpPr>
        <p:spPr/>
        <p:txBody>
          <a:bodyPr/>
          <a:lstStyle/>
          <a:p>
            <a:r>
              <a:rPr lang="fi-FI"/>
              <a:t>©TYÖTERVEYSLAITOS</a:t>
            </a:r>
          </a:p>
        </p:txBody>
      </p:sp>
      <p:sp>
        <p:nvSpPr>
          <p:cNvPr id="6" name="Dian numeron paikkamerkki 5">
            <a:extLst>
              <a:ext uri="{FF2B5EF4-FFF2-40B4-BE49-F238E27FC236}">
                <a16:creationId xmlns:a16="http://schemas.microsoft.com/office/drawing/2014/main" id="{F544255D-5B97-8CB7-58B0-7707A98A665C}"/>
              </a:ext>
            </a:extLst>
          </p:cNvPr>
          <p:cNvSpPr>
            <a:spLocks noGrp="1"/>
          </p:cNvSpPr>
          <p:nvPr>
            <p:ph type="sldNum" sz="quarter" idx="4"/>
          </p:nvPr>
        </p:nvSpPr>
        <p:spPr/>
        <p:txBody>
          <a:bodyPr/>
          <a:lstStyle/>
          <a:p>
            <a:fld id="{0CED4B1A-FCA2-483F-A5D4-2A977CA5EF49}" type="slidenum">
              <a:rPr lang="fi-FI" dirty="0" smtClean="0"/>
              <a:pPr/>
              <a:t>25</a:t>
            </a:fld>
            <a:endParaRPr lang="fi-FI"/>
          </a:p>
        </p:txBody>
      </p:sp>
    </p:spTree>
    <p:extLst>
      <p:ext uri="{BB962C8B-B14F-4D97-AF65-F5344CB8AC3E}">
        <p14:creationId xmlns:p14="http://schemas.microsoft.com/office/powerpoint/2010/main" val="850604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6FB3-EDFF-4318-8F60-8FFCE68ADDEE}"/>
              </a:ext>
            </a:extLst>
          </p:cNvPr>
          <p:cNvSpPr>
            <a:spLocks noGrp="1"/>
          </p:cNvSpPr>
          <p:nvPr>
            <p:ph type="title"/>
          </p:nvPr>
        </p:nvSpPr>
        <p:spPr/>
        <p:txBody>
          <a:bodyPr/>
          <a:lstStyle/>
          <a:p>
            <a:r>
              <a:rPr lang="fi-FI"/>
              <a:t>Varmista työhyvinvoinnin kolme perusedellytystä</a:t>
            </a:r>
          </a:p>
        </p:txBody>
      </p:sp>
      <p:sp>
        <p:nvSpPr>
          <p:cNvPr id="3" name="Text Placeholder 2">
            <a:extLst>
              <a:ext uri="{FF2B5EF4-FFF2-40B4-BE49-F238E27FC236}">
                <a16:creationId xmlns:a16="http://schemas.microsoft.com/office/drawing/2014/main" id="{35FDDF38-A5AC-490C-AEDA-9D216FBE0801}"/>
              </a:ext>
            </a:extLst>
          </p:cNvPr>
          <p:cNvSpPr>
            <a:spLocks noGrp="1"/>
          </p:cNvSpPr>
          <p:nvPr>
            <p:ph type="body" sz="quarter" idx="10"/>
          </p:nvPr>
        </p:nvSpPr>
        <p:spPr/>
        <p:txBody>
          <a:bodyPr/>
          <a:lstStyle/>
          <a:p>
            <a:pPr marL="457200" indent="-457200">
              <a:buFont typeface="+mj-lt"/>
              <a:buAutoNum type="arabicPeriod"/>
            </a:pPr>
            <a:r>
              <a:rPr lang="fi-FI" dirty="0"/>
              <a:t>Mahdollista sujuva, inhimillisesti mitoitettu työn arki</a:t>
            </a:r>
          </a:p>
          <a:p>
            <a:pPr marL="457200" indent="-457200">
              <a:buFont typeface="+mj-lt"/>
              <a:buAutoNum type="arabicPeriod"/>
            </a:pPr>
            <a:r>
              <a:rPr lang="fi-FI" dirty="0"/>
              <a:t>Hallitse vaara- ja kuormitustekijät</a:t>
            </a:r>
          </a:p>
          <a:p>
            <a:pPr marL="457200" indent="-457200">
              <a:buFont typeface="+mj-lt"/>
              <a:buAutoNum type="arabicPeriod"/>
            </a:pPr>
            <a:r>
              <a:rPr lang="fi-FI" dirty="0"/>
              <a:t>Vahvista voimavaroja ja huolehdi yhteisöllisyydestä </a:t>
            </a:r>
            <a:br>
              <a:rPr lang="fi-FI" sz="3200" dirty="0"/>
            </a:br>
            <a:endParaRPr lang="fi-FI" sz="3200" dirty="0"/>
          </a:p>
        </p:txBody>
      </p:sp>
      <p:sp>
        <p:nvSpPr>
          <p:cNvPr id="5" name="Footer Placeholder 4">
            <a:extLst>
              <a:ext uri="{FF2B5EF4-FFF2-40B4-BE49-F238E27FC236}">
                <a16:creationId xmlns:a16="http://schemas.microsoft.com/office/drawing/2014/main" id="{D5D3581E-F792-4A23-A429-F5B283733AD9}"/>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800" cap="none" spc="100" normalizeH="0" baseline="0" noProof="0">
                <a:ln>
                  <a:noFill/>
                </a:ln>
                <a:solidFill>
                  <a:srgbClr val="606060"/>
                </a:solidFill>
                <a:effectLst/>
                <a:uLnTx/>
                <a:uFillTx/>
                <a:latin typeface="Segoe UI Semibold" panose="020B0702040204020203" pitchFamily="34" charset="0"/>
                <a:ea typeface="+mn-ea"/>
                <a:cs typeface="Segoe UI Semibold" panose="020B0702040204020203" pitchFamily="34" charset="0"/>
              </a:rPr>
              <a:t>©TYÖTERVEYSLAITOS</a:t>
            </a:r>
          </a:p>
        </p:txBody>
      </p:sp>
      <p:sp>
        <p:nvSpPr>
          <p:cNvPr id="6" name="Slide Number Placeholder 5">
            <a:extLst>
              <a:ext uri="{FF2B5EF4-FFF2-40B4-BE49-F238E27FC236}">
                <a16:creationId xmlns:a16="http://schemas.microsoft.com/office/drawing/2014/main" id="{C254D6ED-D787-5C08-7BB8-CF393390E8FB}"/>
              </a:ext>
            </a:extLst>
          </p:cNvPr>
          <p:cNvSpPr>
            <a:spLocks noGrp="1"/>
          </p:cNvSpPr>
          <p:nvPr>
            <p:ph type="sldNum" sz="quarter" idx="4"/>
          </p:nvPr>
        </p:nvSpPr>
        <p:spPr/>
        <p:txBody>
          <a:bodyPr/>
          <a:lstStyle/>
          <a:p>
            <a:fld id="{0CED4B1A-FCA2-483F-A5D4-2A977CA5EF49}" type="slidenum">
              <a:rPr lang="fi-FI" smtClean="0"/>
              <a:pPr/>
              <a:t>26</a:t>
            </a:fld>
            <a:endParaRPr lang="fi-FI"/>
          </a:p>
        </p:txBody>
      </p:sp>
    </p:spTree>
    <p:extLst>
      <p:ext uri="{BB962C8B-B14F-4D97-AF65-F5344CB8AC3E}">
        <p14:creationId xmlns:p14="http://schemas.microsoft.com/office/powerpoint/2010/main" val="2658766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346B3A-F9E1-9970-3FF1-4DA52769EFF8}"/>
              </a:ext>
            </a:extLst>
          </p:cNvPr>
          <p:cNvSpPr>
            <a:spLocks noGrp="1"/>
          </p:cNvSpPr>
          <p:nvPr>
            <p:ph type="title"/>
          </p:nvPr>
        </p:nvSpPr>
        <p:spPr/>
        <p:txBody>
          <a:bodyPr/>
          <a:lstStyle/>
          <a:p>
            <a:r>
              <a:rPr lang="fi-FI" sz="5000"/>
              <a:t>Liiallisen kuormittumisen havaitseminen ja puheeksi ottaminen</a:t>
            </a:r>
          </a:p>
        </p:txBody>
      </p:sp>
    </p:spTree>
    <p:extLst>
      <p:ext uri="{BB962C8B-B14F-4D97-AF65-F5344CB8AC3E}">
        <p14:creationId xmlns:p14="http://schemas.microsoft.com/office/powerpoint/2010/main" val="1993904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6888" y="344147"/>
            <a:ext cx="6214269" cy="1399475"/>
          </a:xfrm>
        </p:spPr>
        <p:txBody>
          <a:bodyPr/>
          <a:lstStyle/>
          <a:p>
            <a:r>
              <a:rPr lang="fi-FI" dirty="0"/>
              <a:t>Mielen oireilun vaikutukset työkykyyn voivat näkyä esimerkiksi: </a:t>
            </a:r>
          </a:p>
        </p:txBody>
      </p:sp>
      <p:pic>
        <p:nvPicPr>
          <p:cNvPr id="4" name="Picture Placeholder 3">
            <a:extLst>
              <a:ext uri="{FF2B5EF4-FFF2-40B4-BE49-F238E27FC236}">
                <a16:creationId xmlns:a16="http://schemas.microsoft.com/office/drawing/2014/main" id="{5D79AA5B-1391-4035-BE9B-59C36937A7F1}"/>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7377" r="27377"/>
          <a:stretch>
            <a:fillRect/>
          </a:stretch>
        </p:blipFill>
        <p:spPr/>
      </p:pic>
      <p:sp>
        <p:nvSpPr>
          <p:cNvPr id="9" name="Content Placeholder 8"/>
          <p:cNvSpPr>
            <a:spLocks noGrp="1"/>
          </p:cNvSpPr>
          <p:nvPr>
            <p:ph type="body" sz="quarter" idx="10"/>
          </p:nvPr>
        </p:nvSpPr>
        <p:spPr>
          <a:xfrm>
            <a:off x="606888" y="2108747"/>
            <a:ext cx="6515365" cy="4247603"/>
          </a:xfrm>
        </p:spPr>
        <p:txBody>
          <a:bodyPr/>
          <a:lstStyle/>
          <a:p>
            <a:pPr>
              <a:spcAft>
                <a:spcPts val="600"/>
              </a:spcAft>
            </a:pPr>
            <a:r>
              <a:rPr lang="fi-FI" b="1" dirty="0">
                <a:solidFill>
                  <a:schemeClr val="tx2"/>
                </a:solidFill>
              </a:rPr>
              <a:t>Tiedonkäsittelyssä ja ajattelussa</a:t>
            </a:r>
          </a:p>
          <a:p>
            <a:pPr lvl="1">
              <a:spcAft>
                <a:spcPts val="600"/>
              </a:spcAft>
            </a:pPr>
            <a:r>
              <a:rPr lang="fi-FI" dirty="0"/>
              <a:t>tehtävien aloittamisen, etenemisen ja päätökseen saamiseen sekä tarkkaavaisuuden ja muistamisen vaikeudet</a:t>
            </a:r>
          </a:p>
          <a:p>
            <a:pPr>
              <a:spcAft>
                <a:spcPts val="600"/>
              </a:spcAft>
            </a:pPr>
            <a:r>
              <a:rPr lang="fi-FI" b="1" dirty="0">
                <a:solidFill>
                  <a:schemeClr val="tx2"/>
                </a:solidFill>
              </a:rPr>
              <a:t>Sosiaalisessa toimintakyvyssä</a:t>
            </a:r>
          </a:p>
          <a:p>
            <a:pPr lvl="1">
              <a:spcAft>
                <a:spcPts val="600"/>
              </a:spcAft>
            </a:pPr>
            <a:r>
              <a:rPr lang="fi-FI" dirty="0"/>
              <a:t>ryhmästä vetäytyminen, aloitekyvyn ja reagoinnin vaikeudet, arvaamattomuus</a:t>
            </a:r>
          </a:p>
          <a:p>
            <a:pPr>
              <a:spcAft>
                <a:spcPts val="600"/>
              </a:spcAft>
            </a:pPr>
            <a:r>
              <a:rPr lang="fi-FI" b="1" dirty="0">
                <a:solidFill>
                  <a:schemeClr val="tx2"/>
                </a:solidFill>
              </a:rPr>
              <a:t>Mielialassa ja energiatasossa</a:t>
            </a:r>
          </a:p>
          <a:p>
            <a:pPr lvl="1">
              <a:spcAft>
                <a:spcPts val="600"/>
              </a:spcAft>
            </a:pPr>
            <a:r>
              <a:rPr lang="fi-FI" dirty="0"/>
              <a:t>jaksamattomuus, masentunut mieliala, ärtyneisyys, ylikierroksilla käyminen</a:t>
            </a:r>
          </a:p>
        </p:txBody>
      </p:sp>
      <p:sp>
        <p:nvSpPr>
          <p:cNvPr id="2" name="Footer Placeholder 1">
            <a:extLst>
              <a:ext uri="{FF2B5EF4-FFF2-40B4-BE49-F238E27FC236}">
                <a16:creationId xmlns:a16="http://schemas.microsoft.com/office/drawing/2014/main" id="{44185107-D65C-94EF-146C-AC47F191D2CB}"/>
              </a:ext>
            </a:extLst>
          </p:cNvPr>
          <p:cNvSpPr>
            <a:spLocks noGrp="1"/>
          </p:cNvSpPr>
          <p:nvPr>
            <p:ph type="ftr" sz="quarter" idx="3"/>
          </p:nvPr>
        </p:nvSpPr>
        <p:spPr/>
        <p:txBody>
          <a:bodyPr/>
          <a:lstStyle/>
          <a:p>
            <a:r>
              <a:rPr lang="fi-FI"/>
              <a:t>©TYÖTERVEYSLAITOS</a:t>
            </a:r>
          </a:p>
        </p:txBody>
      </p:sp>
    </p:spTree>
    <p:extLst>
      <p:ext uri="{BB962C8B-B14F-4D97-AF65-F5344CB8AC3E}">
        <p14:creationId xmlns:p14="http://schemas.microsoft.com/office/powerpoint/2010/main" val="1249532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A85E-971C-730E-61BD-FCB41C1159A1}"/>
              </a:ext>
            </a:extLst>
          </p:cNvPr>
          <p:cNvSpPr>
            <a:spLocks noGrp="1"/>
          </p:cNvSpPr>
          <p:nvPr>
            <p:ph type="title"/>
          </p:nvPr>
        </p:nvSpPr>
        <p:spPr/>
        <p:txBody>
          <a:bodyPr/>
          <a:lstStyle/>
          <a:p>
            <a:r>
              <a:rPr lang="fi-FI"/>
              <a:t>Aina jaksamisen haasteet eivät näy työpaikalla päälle päin</a:t>
            </a:r>
          </a:p>
        </p:txBody>
      </p:sp>
      <p:sp>
        <p:nvSpPr>
          <p:cNvPr id="3" name="Text Placeholder 2">
            <a:extLst>
              <a:ext uri="{FF2B5EF4-FFF2-40B4-BE49-F238E27FC236}">
                <a16:creationId xmlns:a16="http://schemas.microsoft.com/office/drawing/2014/main" id="{02A928EC-A5AD-5F5E-52CA-2BD6C570675A}"/>
              </a:ext>
            </a:extLst>
          </p:cNvPr>
          <p:cNvSpPr>
            <a:spLocks noGrp="1"/>
          </p:cNvSpPr>
          <p:nvPr>
            <p:ph type="body" sz="quarter" idx="10"/>
          </p:nvPr>
        </p:nvSpPr>
        <p:spPr/>
        <p:txBody>
          <a:bodyPr/>
          <a:lstStyle/>
          <a:p>
            <a:r>
              <a:rPr lang="fi-FI" sz="2400" dirty="0"/>
              <a:t>Usein jaksamisen haasteet näkyvät ensin tai jopa pelkästään työn ulkopuolella. </a:t>
            </a:r>
          </a:p>
          <a:p>
            <a:r>
              <a:rPr lang="fi-FI" sz="2400" dirty="0"/>
              <a:t>Esihenkilön ei tarvitse olla ajatustenlukija tai mielenterveyden ammattilainen – myös työntekijällä on vastuuta ottaa puheeksi työhön liittyvät haasteet. </a:t>
            </a:r>
          </a:p>
          <a:p>
            <a:r>
              <a:rPr lang="fi-FI" sz="2400" dirty="0"/>
              <a:t>Turvallinen ilmapiiri ja hyvä johtaminen kannustavat työntekijöitä ottamaan myös oma-aloitteisesti jaksamisen haasteet puheeksi.</a:t>
            </a:r>
          </a:p>
        </p:txBody>
      </p:sp>
      <p:sp>
        <p:nvSpPr>
          <p:cNvPr id="5" name="Footer Placeholder 4">
            <a:extLst>
              <a:ext uri="{FF2B5EF4-FFF2-40B4-BE49-F238E27FC236}">
                <a16:creationId xmlns:a16="http://schemas.microsoft.com/office/drawing/2014/main" id="{56B2DBFB-9246-3BE3-9028-59330361C2D0}"/>
              </a:ext>
            </a:extLst>
          </p:cNvPr>
          <p:cNvSpPr>
            <a:spLocks noGrp="1"/>
          </p:cNvSpPr>
          <p:nvPr>
            <p:ph type="ftr" sz="quarter" idx="3"/>
          </p:nvPr>
        </p:nvSpPr>
        <p:spPr/>
        <p:txBody>
          <a:bodyPr/>
          <a:lstStyle/>
          <a:p>
            <a:r>
              <a:rPr lang="fi-FI"/>
              <a:t>©TYÖTERVEYSLAITOS</a:t>
            </a:r>
          </a:p>
        </p:txBody>
      </p:sp>
      <p:sp>
        <p:nvSpPr>
          <p:cNvPr id="6" name="Slide Number Placeholder 5">
            <a:extLst>
              <a:ext uri="{FF2B5EF4-FFF2-40B4-BE49-F238E27FC236}">
                <a16:creationId xmlns:a16="http://schemas.microsoft.com/office/drawing/2014/main" id="{CFAD759C-EAF0-17C9-EA7C-73E56D6E51AA}"/>
              </a:ext>
            </a:extLst>
          </p:cNvPr>
          <p:cNvSpPr>
            <a:spLocks noGrp="1"/>
          </p:cNvSpPr>
          <p:nvPr>
            <p:ph type="sldNum" sz="quarter" idx="4"/>
          </p:nvPr>
        </p:nvSpPr>
        <p:spPr/>
        <p:txBody>
          <a:bodyPr/>
          <a:lstStyle/>
          <a:p>
            <a:fld id="{0CED4B1A-FCA2-483F-A5D4-2A977CA5EF49}" type="slidenum">
              <a:rPr lang="fi-FI" smtClean="0"/>
              <a:pPr/>
              <a:t>29</a:t>
            </a:fld>
            <a:endParaRPr lang="fi-FI"/>
          </a:p>
        </p:txBody>
      </p:sp>
    </p:spTree>
    <p:extLst>
      <p:ext uri="{BB962C8B-B14F-4D97-AF65-F5344CB8AC3E}">
        <p14:creationId xmlns:p14="http://schemas.microsoft.com/office/powerpoint/2010/main" val="15082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346B3A-F9E1-9970-3FF1-4DA52769EFF8}"/>
              </a:ext>
            </a:extLst>
          </p:cNvPr>
          <p:cNvSpPr>
            <a:spLocks noGrp="1"/>
          </p:cNvSpPr>
          <p:nvPr>
            <p:ph type="title"/>
          </p:nvPr>
        </p:nvSpPr>
        <p:spPr/>
        <p:txBody>
          <a:bodyPr/>
          <a:lstStyle/>
          <a:p>
            <a:r>
              <a:rPr lang="en-FI" sz="5000"/>
              <a:t>Aloitus</a:t>
            </a:r>
            <a:endParaRPr lang="fi-FI" sz="5000"/>
          </a:p>
        </p:txBody>
      </p:sp>
    </p:spTree>
    <p:extLst>
      <p:ext uri="{BB962C8B-B14F-4D97-AF65-F5344CB8AC3E}">
        <p14:creationId xmlns:p14="http://schemas.microsoft.com/office/powerpoint/2010/main" val="536164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75AE4-059E-E58B-4484-4D91C1EACE6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DD38B40-CCAD-094D-0648-3CC25087076D}"/>
              </a:ext>
            </a:extLst>
          </p:cNvPr>
          <p:cNvSpPr>
            <a:spLocks noGrp="1"/>
          </p:cNvSpPr>
          <p:nvPr>
            <p:ph type="title"/>
          </p:nvPr>
        </p:nvSpPr>
        <p:spPr>
          <a:xfrm>
            <a:off x="838200" y="652874"/>
            <a:ext cx="10295965" cy="774000"/>
          </a:xfrm>
        </p:spPr>
        <p:txBody>
          <a:bodyPr/>
          <a:lstStyle/>
          <a:p>
            <a:r>
              <a:rPr lang="en-US" dirty="0" err="1"/>
              <a:t>Stressi</a:t>
            </a:r>
            <a:r>
              <a:rPr lang="en-US" dirty="0"/>
              <a:t>, </a:t>
            </a:r>
            <a:r>
              <a:rPr lang="en-US" dirty="0" err="1"/>
              <a:t>ylikuormitus</a:t>
            </a:r>
            <a:r>
              <a:rPr lang="en-US" dirty="0"/>
              <a:t> ja </a:t>
            </a:r>
            <a:r>
              <a:rPr lang="en-US" dirty="0" err="1"/>
              <a:t>työuupumus</a:t>
            </a:r>
            <a:endParaRPr lang="fi-FI" dirty="0"/>
          </a:p>
        </p:txBody>
      </p:sp>
      <p:grpSp>
        <p:nvGrpSpPr>
          <p:cNvPr id="4" name="Group 3" descr="Kolme laatikkoa, joista ylimmässä stressi, seuraavassa ylikuormitus ja alimmassa työuupumus.">
            <a:extLst>
              <a:ext uri="{FF2B5EF4-FFF2-40B4-BE49-F238E27FC236}">
                <a16:creationId xmlns:a16="http://schemas.microsoft.com/office/drawing/2014/main" id="{595F8F26-E2F7-F496-799C-5700265EAD77}"/>
              </a:ext>
            </a:extLst>
          </p:cNvPr>
          <p:cNvGrpSpPr/>
          <p:nvPr/>
        </p:nvGrpSpPr>
        <p:grpSpPr>
          <a:xfrm>
            <a:off x="838200" y="1529493"/>
            <a:ext cx="8079588" cy="4463634"/>
            <a:chOff x="1991753" y="1913015"/>
            <a:chExt cx="7007868" cy="4463634"/>
          </a:xfrm>
        </p:grpSpPr>
        <p:sp>
          <p:nvSpPr>
            <p:cNvPr id="5" name="TextBox 4">
              <a:extLst>
                <a:ext uri="{FF2B5EF4-FFF2-40B4-BE49-F238E27FC236}">
                  <a16:creationId xmlns:a16="http://schemas.microsoft.com/office/drawing/2014/main" id="{68BB9280-10C8-A9C9-8540-9CE4866E5FA3}"/>
                </a:ext>
              </a:extLst>
            </p:cNvPr>
            <p:cNvSpPr txBox="1"/>
            <p:nvPr/>
          </p:nvSpPr>
          <p:spPr>
            <a:xfrm>
              <a:off x="1991753" y="1913015"/>
              <a:ext cx="6999314" cy="1290353"/>
            </a:xfrm>
            <a:prstGeom prst="rect">
              <a:avLst/>
            </a:prstGeom>
            <a:solidFill>
              <a:srgbClr val="CCEFF4"/>
            </a:solidFill>
            <a:ln w="25400" cap="flat" cmpd="sng" algn="ctr">
              <a:solidFill>
                <a:srgbClr val="FFFFFF"/>
              </a:solidFill>
              <a:prstDash val="solid"/>
              <a:miter lim="800000"/>
            </a:ln>
            <a:effectLst/>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fi-FI" altLang="fi-FI" sz="2000" b="1" i="0" u="none" strike="noStrike" kern="0" cap="none" spc="0" normalizeH="0" baseline="0" noProof="0" dirty="0">
                  <a:ln>
                    <a:noFill/>
                  </a:ln>
                  <a:solidFill>
                    <a:srgbClr val="003C78"/>
                  </a:solidFill>
                  <a:effectLst/>
                  <a:uLnTx/>
                  <a:uFillTx/>
                  <a:ea typeface="ＭＳ Ｐゴシック" panose="020B0600070205080204" pitchFamily="34" charset="-128"/>
                  <a:cs typeface="ＭＳ Ｐゴシック" panose="020B0600070205080204" pitchFamily="34" charset="-128"/>
                </a:rPr>
                <a:t>Stressi</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altLang="fi-FI" sz="1600" b="0" i="0" u="none" strike="noStrike" kern="0" cap="none" spc="0" normalizeH="0" baseline="0" noProof="0" dirty="0">
                  <a:ln>
                    <a:noFill/>
                  </a:ln>
                  <a:solidFill>
                    <a:srgbClr val="003C78"/>
                  </a:solidFill>
                  <a:effectLst/>
                  <a:uLnTx/>
                  <a:uFillTx/>
                  <a:ea typeface="ＭＳ Ｐゴシック" panose="020B0600070205080204" pitchFamily="34" charset="-128"/>
                  <a:cs typeface="Georgia" panose="02040502050405020303" pitchFamily="18" charset="0"/>
                </a:rPr>
                <a:t>työkuormitus on liiallista</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altLang="fi-FI" sz="1600" b="0" i="0" u="none" strike="noStrike" kern="0" cap="none" spc="0" normalizeH="0" baseline="0" noProof="0" dirty="0">
                  <a:ln>
                    <a:noFill/>
                  </a:ln>
                  <a:solidFill>
                    <a:srgbClr val="003C78"/>
                  </a:solidFill>
                  <a:effectLst/>
                  <a:uLnTx/>
                  <a:uFillTx/>
                  <a:ea typeface="ＭＳ Ｐゴシック" panose="020B0600070205080204" pitchFamily="34" charset="-128"/>
                  <a:cs typeface="Georgia" panose="02040502050405020303" pitchFamily="18" charset="0"/>
                </a:rPr>
                <a:t>työ sujuu ja asiat pysyvät hallinnassa</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altLang="fi-FI" sz="1600" b="0" i="0" u="none" strike="noStrike" kern="0" cap="none" spc="0" normalizeH="0" baseline="0" noProof="0" dirty="0">
                  <a:ln>
                    <a:noFill/>
                  </a:ln>
                  <a:solidFill>
                    <a:srgbClr val="003C78"/>
                  </a:solidFill>
                  <a:effectLst/>
                  <a:uLnTx/>
                  <a:uFillTx/>
                  <a:ea typeface="ＭＳ Ｐゴシック" panose="020B0600070205080204" pitchFamily="34" charset="-128"/>
                  <a:cs typeface="Georgia" panose="02040502050405020303" pitchFamily="18" charset="0"/>
                </a:rPr>
                <a:t>oireet ovat koettuja eivätkä näy päällepäin</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altLang="fi-FI" sz="1600" b="0" i="0" u="none" strike="noStrike" kern="0" cap="none" spc="0" normalizeH="0" baseline="0" noProof="0" dirty="0">
                  <a:ln>
                    <a:noFill/>
                  </a:ln>
                  <a:solidFill>
                    <a:srgbClr val="003C78"/>
                  </a:solidFill>
                  <a:effectLst/>
                  <a:uLnTx/>
                  <a:uFillTx/>
                  <a:ea typeface="ＭＳ Ｐゴシック" panose="020B0600070205080204" pitchFamily="34" charset="-128"/>
                  <a:cs typeface="Georgia" panose="02040502050405020303" pitchFamily="18" charset="0"/>
                </a:rPr>
                <a:t>ei estä onnistumista elämän muissa rooleissa</a:t>
              </a:r>
            </a:p>
          </p:txBody>
        </p:sp>
        <p:sp>
          <p:nvSpPr>
            <p:cNvPr id="6" name="TextBox 5">
              <a:extLst>
                <a:ext uri="{FF2B5EF4-FFF2-40B4-BE49-F238E27FC236}">
                  <a16:creationId xmlns:a16="http://schemas.microsoft.com/office/drawing/2014/main" id="{6866EE31-0F83-D8ED-D416-FF21642E65EA}"/>
                </a:ext>
              </a:extLst>
            </p:cNvPr>
            <p:cNvSpPr txBox="1"/>
            <p:nvPr/>
          </p:nvSpPr>
          <p:spPr>
            <a:xfrm>
              <a:off x="1991753" y="3322198"/>
              <a:ext cx="7007868" cy="1455783"/>
            </a:xfrm>
            <a:prstGeom prst="rect">
              <a:avLst/>
            </a:prstGeom>
            <a:solidFill>
              <a:srgbClr val="CCEFF4">
                <a:lumMod val="90000"/>
              </a:srgbClr>
            </a:solidFill>
            <a:ln w="25400" cap="flat" cmpd="sng" algn="ctr">
              <a:solidFill>
                <a:srgbClr val="FFFFFF"/>
              </a:solidFill>
              <a:prstDash val="solid"/>
              <a:miter lim="800000"/>
            </a:ln>
            <a:effectLst/>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fi-FI" altLang="fi-FI" sz="1800" b="1" i="0" u="none" strike="noStrike" kern="0" cap="none" spc="0" normalizeH="0" baseline="0" noProof="0" dirty="0">
                  <a:ln>
                    <a:noFill/>
                  </a:ln>
                  <a:solidFill>
                    <a:srgbClr val="003C78"/>
                  </a:solidFill>
                  <a:effectLst/>
                  <a:uLnTx/>
                  <a:uFillTx/>
                  <a:ea typeface="ＭＳ Ｐゴシック" panose="020B0600070205080204" pitchFamily="34" charset="-128"/>
                  <a:cs typeface="ＭＳ Ｐゴシック" panose="020B0600070205080204" pitchFamily="34" charset="-128"/>
                </a:rPr>
                <a:t>Ylikuormitus</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altLang="fi-FI" sz="1600" b="0" i="0" u="none" strike="noStrike" kern="0" cap="none" spc="0" normalizeH="0" baseline="0" noProof="0" dirty="0">
                  <a:ln>
                    <a:noFill/>
                  </a:ln>
                  <a:solidFill>
                    <a:srgbClr val="003C78"/>
                  </a:solidFill>
                  <a:effectLst/>
                  <a:uLnTx/>
                  <a:uFillTx/>
                  <a:ea typeface="ＭＳ Ｐゴシック" panose="020B0600070205080204" pitchFamily="34" charset="-128"/>
                  <a:cs typeface="Georgia" panose="02040502050405020303" pitchFamily="18" charset="0"/>
                </a:rPr>
                <a:t>tilapäinen kriisi: asiat eivät pysy hallinnassa</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altLang="fi-FI" sz="1600" b="0" i="0" u="none" strike="noStrike" kern="0" cap="none" spc="0" normalizeH="0" baseline="0" noProof="0" dirty="0">
                  <a:ln>
                    <a:noFill/>
                  </a:ln>
                  <a:solidFill>
                    <a:srgbClr val="003C78"/>
                  </a:solidFill>
                  <a:effectLst/>
                  <a:uLnTx/>
                  <a:uFillTx/>
                  <a:ea typeface="ＭＳ Ｐゴシック" panose="020B0600070205080204" pitchFamily="34" charset="-128"/>
                  <a:cs typeface="Georgia" panose="02040502050405020303" pitchFamily="18" charset="0"/>
                </a:rPr>
                <a:t>työ ei suju</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altLang="fi-FI" sz="1600" b="0" i="0" u="none" strike="noStrike" kern="0" cap="none" spc="0" normalizeH="0" baseline="0" noProof="0" dirty="0">
                  <a:ln>
                    <a:noFill/>
                  </a:ln>
                  <a:solidFill>
                    <a:srgbClr val="003C78"/>
                  </a:solidFill>
                  <a:effectLst/>
                  <a:uLnTx/>
                  <a:uFillTx/>
                  <a:ea typeface="ＭＳ Ｐゴシック" panose="020B0600070205080204" pitchFamily="34" charset="-128"/>
                  <a:cs typeface="Georgia" panose="02040502050405020303" pitchFamily="18" charset="0"/>
                </a:rPr>
                <a:t>oireet näkyvät ulospäin</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altLang="fi-FI" sz="1600" b="0" i="0" u="none" strike="noStrike" kern="0" cap="none" spc="0" normalizeH="0" baseline="0" noProof="0" dirty="0">
                  <a:ln>
                    <a:noFill/>
                  </a:ln>
                  <a:solidFill>
                    <a:srgbClr val="003C78"/>
                  </a:solidFill>
                  <a:effectLst/>
                  <a:uLnTx/>
                  <a:uFillTx/>
                  <a:ea typeface="ＭＳ Ｐゴシック" panose="020B0600070205080204" pitchFamily="34" charset="-128"/>
                  <a:cs typeface="Georgia" panose="02040502050405020303" pitchFamily="18" charset="0"/>
                </a:rPr>
                <a:t>oireilla yhteys kuormittavaan tilanteeseen</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altLang="fi-FI" sz="1600" b="0" i="0" u="none" strike="noStrike" kern="0" cap="none" spc="0" normalizeH="0" baseline="0" noProof="0" dirty="0">
                  <a:ln>
                    <a:noFill/>
                  </a:ln>
                  <a:solidFill>
                    <a:srgbClr val="003C78"/>
                  </a:solidFill>
                  <a:effectLst/>
                  <a:uLnTx/>
                  <a:uFillTx/>
                  <a:ea typeface="ＭＳ Ｐゴシック" panose="020B0600070205080204" pitchFamily="34" charset="-128"/>
                  <a:cs typeface="Georgia" panose="02040502050405020303" pitchFamily="18" charset="0"/>
                </a:rPr>
                <a:t>häiritsee selviytymistä elämän muissa rooleissa</a:t>
              </a:r>
            </a:p>
          </p:txBody>
        </p:sp>
        <p:sp>
          <p:nvSpPr>
            <p:cNvPr id="8" name="TextBox 7">
              <a:extLst>
                <a:ext uri="{FF2B5EF4-FFF2-40B4-BE49-F238E27FC236}">
                  <a16:creationId xmlns:a16="http://schemas.microsoft.com/office/drawing/2014/main" id="{67C490BC-61EF-07A3-0AF9-FD0C23C0CA31}"/>
                </a:ext>
              </a:extLst>
            </p:cNvPr>
            <p:cNvSpPr txBox="1"/>
            <p:nvPr/>
          </p:nvSpPr>
          <p:spPr>
            <a:xfrm>
              <a:off x="1991754" y="4920866"/>
              <a:ext cx="6999315" cy="1455783"/>
            </a:xfrm>
            <a:prstGeom prst="rect">
              <a:avLst/>
            </a:prstGeom>
            <a:solidFill>
              <a:srgbClr val="CCEFF4">
                <a:lumMod val="75000"/>
              </a:srgbClr>
            </a:solidFill>
            <a:ln w="25400" cap="flat" cmpd="sng" algn="ctr">
              <a:solidFill>
                <a:srgbClr val="FFFFFF"/>
              </a:solidFill>
              <a:prstDash val="solid"/>
              <a:miter lim="800000"/>
            </a:ln>
            <a:effectLst/>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fi-FI" altLang="fi-FI" sz="1800" b="1" i="0" u="none" strike="noStrike" kern="0" cap="none" spc="0" normalizeH="0" baseline="0" noProof="0" dirty="0">
                  <a:ln>
                    <a:noFill/>
                  </a:ln>
                  <a:solidFill>
                    <a:srgbClr val="003C78"/>
                  </a:solidFill>
                  <a:effectLst/>
                  <a:uLnTx/>
                  <a:uFillTx/>
                  <a:ea typeface="ＭＳ Ｐゴシック" panose="020B0600070205080204" pitchFamily="34" charset="-128"/>
                  <a:cs typeface="ＭＳ Ｐゴシック" panose="020B0600070205080204" pitchFamily="34" charset="-128"/>
                </a:rPr>
                <a:t>Työuupumus</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altLang="fi-FI" sz="1600" b="0" i="0" u="none" strike="noStrike" kern="0" cap="none" spc="0" normalizeH="0" baseline="0" noProof="0" dirty="0">
                  <a:ln>
                    <a:noFill/>
                  </a:ln>
                  <a:solidFill>
                    <a:srgbClr val="003C78"/>
                  </a:solidFill>
                  <a:effectLst/>
                  <a:uLnTx/>
                  <a:uFillTx/>
                  <a:ea typeface="ＭＳ Ｐゴシック" panose="020B0600070205080204" pitchFamily="34" charset="-128"/>
                  <a:cs typeface="Georgia" panose="02040502050405020303" pitchFamily="18" charset="0"/>
                </a:rPr>
                <a:t>kriisi on pitkittynyt, oireet ovat jatkuneet pitkään</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altLang="fi-FI" sz="1600" b="0" i="0" u="none" strike="noStrike" kern="0" cap="none" spc="0" normalizeH="0" baseline="0" noProof="0" dirty="0">
                  <a:ln>
                    <a:noFill/>
                  </a:ln>
                  <a:solidFill>
                    <a:srgbClr val="003C78"/>
                  </a:solidFill>
                  <a:effectLst/>
                  <a:uLnTx/>
                  <a:uFillTx/>
                  <a:ea typeface="ＭＳ Ｐゴシック" panose="020B0600070205080204" pitchFamily="34" charset="-128"/>
                  <a:cs typeface="Georgia" panose="02040502050405020303" pitchFamily="18" charset="0"/>
                </a:rPr>
                <a:t>voimavarat ovat lopussa; oireet eivät lievity levolla</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altLang="fi-FI" sz="1600" b="0" i="0" u="none" strike="noStrike" kern="0" cap="none" spc="0" normalizeH="0" baseline="0" noProof="0" dirty="0">
                  <a:ln>
                    <a:noFill/>
                  </a:ln>
                  <a:solidFill>
                    <a:srgbClr val="003C78"/>
                  </a:solidFill>
                  <a:effectLst/>
                  <a:uLnTx/>
                  <a:uFillTx/>
                  <a:ea typeface="ＭＳ Ｐゴシック" panose="020B0600070205080204" pitchFamily="34" charset="-128"/>
                  <a:cs typeface="Georgia" panose="02040502050405020303" pitchFamily="18" charset="0"/>
                </a:rPr>
                <a:t>oireilla ei ole yhteyttä työn kuormitushuippuihin</a:t>
              </a:r>
            </a:p>
            <a:p>
              <a:pPr marL="285750" marR="0" lvl="0" indent="-28575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i-FI" altLang="fi-FI" sz="1600" b="0" i="0" u="none" strike="noStrike" kern="0" cap="none" spc="0" normalizeH="0" baseline="0" noProof="0" dirty="0">
                  <a:ln>
                    <a:noFill/>
                  </a:ln>
                  <a:solidFill>
                    <a:srgbClr val="003C78"/>
                  </a:solidFill>
                  <a:effectLst/>
                  <a:uLnTx/>
                  <a:uFillTx/>
                  <a:ea typeface="ＭＳ Ｐゴシック" panose="020B0600070205080204" pitchFamily="34" charset="-128"/>
                  <a:cs typeface="Georgia" panose="02040502050405020303" pitchFamily="18" charset="0"/>
                </a:rPr>
                <a:t>väsymys, tunteiden hallinnan ja kognitiivisen hallinnan häiriöt johtavat asennemuutoksiin; toimintakyky alentunut</a:t>
              </a:r>
            </a:p>
          </p:txBody>
        </p:sp>
      </p:grpSp>
      <p:sp>
        <p:nvSpPr>
          <p:cNvPr id="3" name="Slide Number Placeholder 2">
            <a:extLst>
              <a:ext uri="{FF2B5EF4-FFF2-40B4-BE49-F238E27FC236}">
                <a16:creationId xmlns:a16="http://schemas.microsoft.com/office/drawing/2014/main" id="{B5FE9513-EC1A-64A9-50D8-4AAC86EAED86}"/>
              </a:ext>
            </a:extLst>
          </p:cNvPr>
          <p:cNvSpPr>
            <a:spLocks noGrp="1"/>
          </p:cNvSpPr>
          <p:nvPr>
            <p:ph type="sldNum" sz="quarter" idx="4"/>
          </p:nvPr>
        </p:nvSpPr>
        <p:spPr/>
        <p:txBody>
          <a:bodyPr/>
          <a:lstStyle/>
          <a:p>
            <a:fld id="{0CED4B1A-FCA2-483F-A5D4-2A977CA5EF49}" type="slidenum">
              <a:rPr lang="fi-FI" smtClean="0"/>
              <a:pPr/>
              <a:t>30</a:t>
            </a:fld>
            <a:endParaRPr lang="fi-FI"/>
          </a:p>
        </p:txBody>
      </p:sp>
      <p:sp>
        <p:nvSpPr>
          <p:cNvPr id="2" name="Footer Placeholder 1">
            <a:extLst>
              <a:ext uri="{FF2B5EF4-FFF2-40B4-BE49-F238E27FC236}">
                <a16:creationId xmlns:a16="http://schemas.microsoft.com/office/drawing/2014/main" id="{D57020EC-2BF6-55D0-EA1E-12A5ABFF5346}"/>
              </a:ext>
            </a:extLst>
          </p:cNvPr>
          <p:cNvSpPr>
            <a:spLocks noGrp="1"/>
          </p:cNvSpPr>
          <p:nvPr>
            <p:ph type="ftr" sz="quarter" idx="3"/>
          </p:nvPr>
        </p:nvSpPr>
        <p:spPr/>
        <p:txBody>
          <a:bodyPr/>
          <a:lstStyle/>
          <a:p>
            <a:r>
              <a:rPr lang="fi-FI" dirty="0"/>
              <a:t>©TYÖTERVEYSLAITOS</a:t>
            </a:r>
          </a:p>
        </p:txBody>
      </p:sp>
    </p:spTree>
    <p:extLst>
      <p:ext uri="{BB962C8B-B14F-4D97-AF65-F5344CB8AC3E}">
        <p14:creationId xmlns:p14="http://schemas.microsoft.com/office/powerpoint/2010/main" val="3977607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333AC-2549-154C-0A9C-2AEC74B82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C0E78-516A-1BC7-392B-6AFFF1DACC0F}"/>
              </a:ext>
            </a:extLst>
          </p:cNvPr>
          <p:cNvSpPr>
            <a:spLocks noGrp="1"/>
          </p:cNvSpPr>
          <p:nvPr>
            <p:ph type="title"/>
          </p:nvPr>
        </p:nvSpPr>
        <p:spPr>
          <a:xfrm>
            <a:off x="519110" y="709633"/>
            <a:ext cx="8864180" cy="948049"/>
          </a:xfrm>
        </p:spPr>
        <p:txBody>
          <a:bodyPr/>
          <a:lstStyle/>
          <a:p>
            <a:r>
              <a:rPr lang="fi-FI"/>
              <a:t>Työuupumus on oireyhtymä, ei pelkkää </a:t>
            </a:r>
            <a:br>
              <a:rPr lang="fi-FI"/>
            </a:br>
            <a:r>
              <a:rPr lang="fi-FI"/>
              <a:t>kovaa väsymystä </a:t>
            </a:r>
          </a:p>
        </p:txBody>
      </p:sp>
      <p:grpSp>
        <p:nvGrpSpPr>
          <p:cNvPr id="35" name="Group 34" descr="Kuviossa työuupumuksen pääoireet: krooninen väsymys, henkinen etääntyminen, kognitiivisten toimintojen häiriöt ja tunteiden hallinnan häiriöt. ">
            <a:extLst>
              <a:ext uri="{FF2B5EF4-FFF2-40B4-BE49-F238E27FC236}">
                <a16:creationId xmlns:a16="http://schemas.microsoft.com/office/drawing/2014/main" id="{F450346F-EEFD-A88B-9FCE-621EC2C0BCD8}"/>
              </a:ext>
            </a:extLst>
          </p:cNvPr>
          <p:cNvGrpSpPr/>
          <p:nvPr/>
        </p:nvGrpSpPr>
        <p:grpSpPr>
          <a:xfrm>
            <a:off x="272117" y="1752853"/>
            <a:ext cx="11316466" cy="4560786"/>
            <a:chOff x="83213" y="1271176"/>
            <a:chExt cx="11845312" cy="4897182"/>
          </a:xfrm>
        </p:grpSpPr>
        <p:sp>
          <p:nvSpPr>
            <p:cNvPr id="36" name="Oval 35">
              <a:extLst>
                <a:ext uri="{FF2B5EF4-FFF2-40B4-BE49-F238E27FC236}">
                  <a16:creationId xmlns:a16="http://schemas.microsoft.com/office/drawing/2014/main" id="{E270452E-240C-4BEB-D703-88192BAECE16}"/>
                </a:ext>
              </a:extLst>
            </p:cNvPr>
            <p:cNvSpPr/>
            <p:nvPr/>
          </p:nvSpPr>
          <p:spPr>
            <a:xfrm>
              <a:off x="3633628" y="1701800"/>
              <a:ext cx="4689875" cy="399140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Rectangle 36">
              <a:extLst>
                <a:ext uri="{FF2B5EF4-FFF2-40B4-BE49-F238E27FC236}">
                  <a16:creationId xmlns:a16="http://schemas.microsoft.com/office/drawing/2014/main" id="{9D3F3720-23AA-B0E9-5E2E-5AA143B6780A}"/>
                </a:ext>
              </a:extLst>
            </p:cNvPr>
            <p:cNvSpPr/>
            <p:nvPr/>
          </p:nvSpPr>
          <p:spPr>
            <a:xfrm>
              <a:off x="7061583" y="4467815"/>
              <a:ext cx="1452321" cy="1595052"/>
            </a:xfrm>
            <a:prstGeom prst="rect">
              <a:avLst/>
            </a:prstGeom>
          </p:spPr>
          <p:txBody>
            <a:bodyPr wrap="none">
              <a:spAutoFit/>
            </a:bodyPr>
            <a:lstStyle/>
            <a:p>
              <a:pPr lvl="0" algn="ctr" defTabSz="933450">
                <a:lnSpc>
                  <a:spcPct val="90000"/>
                </a:lnSpc>
                <a:spcBef>
                  <a:spcPct val="0"/>
                </a:spcBef>
                <a:spcAft>
                  <a:spcPct val="35000"/>
                </a:spcAft>
              </a:pPr>
              <a:r>
                <a:rPr lang="en-US" sz="2100" b="1" err="1">
                  <a:solidFill>
                    <a:schemeClr val="bg1"/>
                  </a:solidFill>
                </a:rPr>
                <a:t>Tunteiden</a:t>
              </a:r>
              <a:endParaRPr lang="en-US" sz="2100" b="1">
                <a:solidFill>
                  <a:schemeClr val="bg1"/>
                </a:solidFill>
              </a:endParaRPr>
            </a:p>
            <a:p>
              <a:pPr lvl="0" algn="ctr" defTabSz="933450">
                <a:lnSpc>
                  <a:spcPct val="90000"/>
                </a:lnSpc>
                <a:spcBef>
                  <a:spcPct val="0"/>
                </a:spcBef>
                <a:spcAft>
                  <a:spcPct val="35000"/>
                </a:spcAft>
              </a:pPr>
              <a:r>
                <a:rPr lang="en-US" sz="2100" b="1" err="1">
                  <a:solidFill>
                    <a:schemeClr val="bg1"/>
                  </a:solidFill>
                </a:rPr>
                <a:t>hallinnan</a:t>
              </a:r>
              <a:r>
                <a:rPr lang="en-US" sz="2100" b="1">
                  <a:solidFill>
                    <a:schemeClr val="bg1"/>
                  </a:solidFill>
                </a:rPr>
                <a:t> </a:t>
              </a:r>
            </a:p>
            <a:p>
              <a:pPr lvl="0" algn="ctr" defTabSz="933450">
                <a:lnSpc>
                  <a:spcPct val="90000"/>
                </a:lnSpc>
                <a:spcBef>
                  <a:spcPct val="0"/>
                </a:spcBef>
                <a:spcAft>
                  <a:spcPct val="35000"/>
                </a:spcAft>
              </a:pPr>
              <a:r>
                <a:rPr lang="en-US" sz="2100" b="1" err="1">
                  <a:solidFill>
                    <a:schemeClr val="bg1"/>
                  </a:solidFill>
                </a:rPr>
                <a:t>häiriöt</a:t>
              </a:r>
              <a:endParaRPr lang="en-US" sz="2100" b="1">
                <a:solidFill>
                  <a:schemeClr val="bg1"/>
                </a:solidFill>
              </a:endParaRPr>
            </a:p>
            <a:p>
              <a:pPr lvl="0" algn="ctr" defTabSz="933450">
                <a:lnSpc>
                  <a:spcPct val="90000"/>
                </a:lnSpc>
                <a:spcBef>
                  <a:spcPct val="0"/>
                </a:spcBef>
                <a:spcAft>
                  <a:spcPct val="35000"/>
                </a:spcAft>
              </a:pPr>
              <a:r>
                <a:rPr lang="en-US" sz="2100" b="1">
                  <a:solidFill>
                    <a:schemeClr val="bg1"/>
                  </a:solidFill>
                </a:rPr>
                <a:t> </a:t>
              </a:r>
              <a:endParaRPr lang="fi-FI" sz="2100" b="1">
                <a:solidFill>
                  <a:schemeClr val="bg1"/>
                </a:solidFill>
              </a:endParaRPr>
            </a:p>
          </p:txBody>
        </p:sp>
        <p:sp>
          <p:nvSpPr>
            <p:cNvPr id="38" name="TextBox 37">
              <a:extLst>
                <a:ext uri="{FF2B5EF4-FFF2-40B4-BE49-F238E27FC236}">
                  <a16:creationId xmlns:a16="http://schemas.microsoft.com/office/drawing/2014/main" id="{EE530AC1-7614-EE27-3186-C9EDC2F567C0}"/>
                </a:ext>
              </a:extLst>
            </p:cNvPr>
            <p:cNvSpPr txBox="1"/>
            <p:nvPr/>
          </p:nvSpPr>
          <p:spPr>
            <a:xfrm>
              <a:off x="136892" y="1435606"/>
              <a:ext cx="2748253" cy="646331"/>
            </a:xfrm>
            <a:prstGeom prst="rect">
              <a:avLst/>
            </a:prstGeom>
            <a:noFill/>
          </p:spPr>
          <p:txBody>
            <a:bodyPr wrap="square" rtlCol="0">
              <a:spAutoFit/>
            </a:bodyPr>
            <a:lstStyle/>
            <a:p>
              <a:r>
                <a:rPr lang="fi-FI" dirty="0"/>
                <a:t>”Tunnen itseni henkisesti </a:t>
              </a:r>
            </a:p>
            <a:p>
              <a:r>
                <a:rPr lang="fi-FI" dirty="0"/>
                <a:t>uupuneeksi työssäni”</a:t>
              </a:r>
            </a:p>
          </p:txBody>
        </p:sp>
        <p:sp>
          <p:nvSpPr>
            <p:cNvPr id="40" name="TextBox 39">
              <a:extLst>
                <a:ext uri="{FF2B5EF4-FFF2-40B4-BE49-F238E27FC236}">
                  <a16:creationId xmlns:a16="http://schemas.microsoft.com/office/drawing/2014/main" id="{CC0DD243-483C-ECC1-21DF-C64A954A1648}"/>
                </a:ext>
              </a:extLst>
            </p:cNvPr>
            <p:cNvSpPr txBox="1"/>
            <p:nvPr/>
          </p:nvSpPr>
          <p:spPr>
            <a:xfrm>
              <a:off x="9090889" y="1435042"/>
              <a:ext cx="2837636" cy="707886"/>
            </a:xfrm>
            <a:prstGeom prst="rect">
              <a:avLst/>
            </a:prstGeom>
            <a:noFill/>
          </p:spPr>
          <p:txBody>
            <a:bodyPr wrap="none" rtlCol="0">
              <a:spAutoFit/>
            </a:bodyPr>
            <a:lstStyle/>
            <a:p>
              <a:r>
                <a:rPr lang="fi-FI" sz="2000"/>
                <a:t>”</a:t>
              </a:r>
              <a:r>
                <a:rPr lang="nl-NL"/>
                <a:t>En ole kiinnostunut enkä </a:t>
              </a:r>
            </a:p>
            <a:p>
              <a:r>
                <a:rPr lang="nl-NL"/>
                <a:t>innostunut työstäni</a:t>
              </a:r>
              <a:r>
                <a:rPr lang="fi-FI" sz="2000"/>
                <a:t>”</a:t>
              </a:r>
            </a:p>
          </p:txBody>
        </p:sp>
        <p:sp>
          <p:nvSpPr>
            <p:cNvPr id="41" name="Arc 40">
              <a:extLst>
                <a:ext uri="{FF2B5EF4-FFF2-40B4-BE49-F238E27FC236}">
                  <a16:creationId xmlns:a16="http://schemas.microsoft.com/office/drawing/2014/main" id="{3AAD4FC7-51A6-F474-68D1-E38C3138C4A7}"/>
                </a:ext>
              </a:extLst>
            </p:cNvPr>
            <p:cNvSpPr/>
            <p:nvPr/>
          </p:nvSpPr>
          <p:spPr>
            <a:xfrm rot="6818070">
              <a:off x="8721310" y="1613121"/>
              <a:ext cx="914400" cy="914400"/>
            </a:xfrm>
            <a:prstGeom prst="arc">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48" name="TextBox 47">
              <a:extLst>
                <a:ext uri="{FF2B5EF4-FFF2-40B4-BE49-F238E27FC236}">
                  <a16:creationId xmlns:a16="http://schemas.microsoft.com/office/drawing/2014/main" id="{574B574C-B6BF-7B9E-885B-4D36A7A6E4DD}"/>
                </a:ext>
              </a:extLst>
            </p:cNvPr>
            <p:cNvSpPr txBox="1"/>
            <p:nvPr/>
          </p:nvSpPr>
          <p:spPr>
            <a:xfrm>
              <a:off x="83213" y="4714508"/>
              <a:ext cx="3038460" cy="646331"/>
            </a:xfrm>
            <a:prstGeom prst="rect">
              <a:avLst/>
            </a:prstGeom>
            <a:noFill/>
          </p:spPr>
          <p:txBody>
            <a:bodyPr wrap="none" rtlCol="0">
              <a:spAutoFit/>
            </a:bodyPr>
            <a:lstStyle/>
            <a:p>
              <a:r>
                <a:rPr lang="fi-FI" dirty="0"/>
                <a:t>”Kun työskentelen, en pysty </a:t>
              </a:r>
            </a:p>
            <a:p>
              <a:r>
                <a:rPr lang="fi-FI" dirty="0"/>
                <a:t>keskittymään hyvin”</a:t>
              </a:r>
            </a:p>
          </p:txBody>
        </p:sp>
        <p:sp>
          <p:nvSpPr>
            <p:cNvPr id="49" name="TextBox 48">
              <a:extLst>
                <a:ext uri="{FF2B5EF4-FFF2-40B4-BE49-F238E27FC236}">
                  <a16:creationId xmlns:a16="http://schemas.microsoft.com/office/drawing/2014/main" id="{2BB06A3C-936F-B1C8-64CB-CF41E1CCB2CB}"/>
                </a:ext>
              </a:extLst>
            </p:cNvPr>
            <p:cNvSpPr txBox="1"/>
            <p:nvPr/>
          </p:nvSpPr>
          <p:spPr>
            <a:xfrm>
              <a:off x="9178510" y="4954506"/>
              <a:ext cx="2526654" cy="707886"/>
            </a:xfrm>
            <a:prstGeom prst="rect">
              <a:avLst/>
            </a:prstGeom>
            <a:noFill/>
          </p:spPr>
          <p:txBody>
            <a:bodyPr wrap="none" rtlCol="0">
              <a:spAutoFit/>
            </a:bodyPr>
            <a:lstStyle/>
            <a:p>
              <a:r>
                <a:rPr lang="fi-FI" sz="2000" dirty="0"/>
                <a:t>”</a:t>
              </a:r>
              <a:r>
                <a:rPr lang="fi-FI" dirty="0"/>
                <a:t>En pysty hallitsemaan </a:t>
              </a:r>
            </a:p>
            <a:p>
              <a:r>
                <a:rPr lang="fi-FI" dirty="0"/>
                <a:t>tunteitani työssäni</a:t>
              </a:r>
              <a:r>
                <a:rPr lang="fi-FI" sz="2000" dirty="0"/>
                <a:t>”</a:t>
              </a:r>
            </a:p>
          </p:txBody>
        </p:sp>
        <p:sp>
          <p:nvSpPr>
            <p:cNvPr id="50" name="Arc 49">
              <a:extLst>
                <a:ext uri="{FF2B5EF4-FFF2-40B4-BE49-F238E27FC236}">
                  <a16:creationId xmlns:a16="http://schemas.microsoft.com/office/drawing/2014/main" id="{7BE08FC3-8A04-EC10-8F39-773448915D13}"/>
                </a:ext>
              </a:extLst>
            </p:cNvPr>
            <p:cNvSpPr/>
            <p:nvPr/>
          </p:nvSpPr>
          <p:spPr>
            <a:xfrm rot="10522533">
              <a:off x="2533554" y="1613122"/>
              <a:ext cx="914400" cy="914400"/>
            </a:xfrm>
            <a:prstGeom prst="arc">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51" name="Arc 50">
              <a:extLst>
                <a:ext uri="{FF2B5EF4-FFF2-40B4-BE49-F238E27FC236}">
                  <a16:creationId xmlns:a16="http://schemas.microsoft.com/office/drawing/2014/main" id="{565A9475-3949-1D9D-CBC8-DA0952D71F87}"/>
                </a:ext>
              </a:extLst>
            </p:cNvPr>
            <p:cNvSpPr/>
            <p:nvPr/>
          </p:nvSpPr>
          <p:spPr>
            <a:xfrm rot="10522533">
              <a:off x="2428050" y="4871135"/>
              <a:ext cx="914400" cy="914400"/>
            </a:xfrm>
            <a:prstGeom prst="arc">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52" name="Arc 51">
              <a:extLst>
                <a:ext uri="{FF2B5EF4-FFF2-40B4-BE49-F238E27FC236}">
                  <a16:creationId xmlns:a16="http://schemas.microsoft.com/office/drawing/2014/main" id="{90A6B4BF-9D98-DFC0-B480-EE16A144901D}"/>
                </a:ext>
              </a:extLst>
            </p:cNvPr>
            <p:cNvSpPr/>
            <p:nvPr/>
          </p:nvSpPr>
          <p:spPr>
            <a:xfrm rot="6818070">
              <a:off x="8721310" y="5076548"/>
              <a:ext cx="914400" cy="914400"/>
            </a:xfrm>
            <a:prstGeom prst="arc">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grpSp>
          <p:nvGrpSpPr>
            <p:cNvPr id="53" name="Group 52">
              <a:extLst>
                <a:ext uri="{FF2B5EF4-FFF2-40B4-BE49-F238E27FC236}">
                  <a16:creationId xmlns:a16="http://schemas.microsoft.com/office/drawing/2014/main" id="{25A1425B-99A1-4EE2-A966-CFE44AB3D288}"/>
                </a:ext>
              </a:extLst>
            </p:cNvPr>
            <p:cNvGrpSpPr>
              <a:grpSpLocks noChangeAspect="1"/>
            </p:cNvGrpSpPr>
            <p:nvPr/>
          </p:nvGrpSpPr>
          <p:grpSpPr>
            <a:xfrm>
              <a:off x="3076597" y="1271176"/>
              <a:ext cx="1991720" cy="1762689"/>
              <a:chOff x="3359999" y="146092"/>
              <a:chExt cx="2315951" cy="2049637"/>
            </a:xfrm>
          </p:grpSpPr>
          <p:sp>
            <p:nvSpPr>
              <p:cNvPr id="81" name="Rectangle: Rounded Corners 80">
                <a:extLst>
                  <a:ext uri="{FF2B5EF4-FFF2-40B4-BE49-F238E27FC236}">
                    <a16:creationId xmlns:a16="http://schemas.microsoft.com/office/drawing/2014/main" id="{DCF854F9-0783-B643-6734-C81A15899FE9}"/>
                  </a:ext>
                </a:extLst>
              </p:cNvPr>
              <p:cNvSpPr/>
              <p:nvPr/>
            </p:nvSpPr>
            <p:spPr>
              <a:xfrm>
                <a:off x="3359999" y="146092"/>
                <a:ext cx="2315951" cy="2049637"/>
              </a:xfrm>
              <a:prstGeom prst="roundRect">
                <a:avLst>
                  <a:gd name="adj" fmla="val 10000"/>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144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ea typeface="+mn-ea"/>
                    <a:cs typeface="+mn-cs"/>
                  </a:rPr>
                  <a:t>Krooninen väsymys</a:t>
                </a:r>
              </a:p>
            </p:txBody>
          </p:sp>
          <p:pic>
            <p:nvPicPr>
              <p:cNvPr id="82" name="Graphic 81" descr="Empty battery">
                <a:extLst>
                  <a:ext uri="{FF2B5EF4-FFF2-40B4-BE49-F238E27FC236}">
                    <a16:creationId xmlns:a16="http://schemas.microsoft.com/office/drawing/2014/main" id="{40909C8A-6441-9179-D8C3-31A820D844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5889" y="1164947"/>
                <a:ext cx="745007" cy="745008"/>
              </a:xfrm>
              <a:prstGeom prst="rect">
                <a:avLst/>
              </a:prstGeom>
            </p:spPr>
          </p:pic>
        </p:grpSp>
        <p:grpSp>
          <p:nvGrpSpPr>
            <p:cNvPr id="54" name="Group 53">
              <a:extLst>
                <a:ext uri="{FF2B5EF4-FFF2-40B4-BE49-F238E27FC236}">
                  <a16:creationId xmlns:a16="http://schemas.microsoft.com/office/drawing/2014/main" id="{E9D94E3D-EBFD-C4BD-2B35-8DB1CC4E196C}"/>
                </a:ext>
              </a:extLst>
            </p:cNvPr>
            <p:cNvGrpSpPr>
              <a:grpSpLocks noChangeAspect="1"/>
            </p:cNvGrpSpPr>
            <p:nvPr/>
          </p:nvGrpSpPr>
          <p:grpSpPr>
            <a:xfrm>
              <a:off x="3076597" y="4373202"/>
              <a:ext cx="1991720" cy="1795156"/>
              <a:chOff x="3301385" y="4514225"/>
              <a:chExt cx="2315951" cy="2087390"/>
            </a:xfrm>
          </p:grpSpPr>
          <p:sp>
            <p:nvSpPr>
              <p:cNvPr id="66" name="Rectangle: Rounded Corners 65">
                <a:extLst>
                  <a:ext uri="{FF2B5EF4-FFF2-40B4-BE49-F238E27FC236}">
                    <a16:creationId xmlns:a16="http://schemas.microsoft.com/office/drawing/2014/main" id="{687527C4-B464-9B26-D84C-E907E6EF1B72}"/>
                  </a:ext>
                </a:extLst>
              </p:cNvPr>
              <p:cNvSpPr/>
              <p:nvPr/>
            </p:nvSpPr>
            <p:spPr>
              <a:xfrm>
                <a:off x="3301385" y="4514225"/>
                <a:ext cx="2315951" cy="2049637"/>
              </a:xfrm>
              <a:prstGeom prst="roundRect">
                <a:avLst>
                  <a:gd name="adj" fmla="val 10000"/>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144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ea typeface="+mn-ea"/>
                    <a:cs typeface="+mn-cs"/>
                  </a:rPr>
                  <a:t>Kognitiivisten toimintojen häiriöt</a:t>
                </a:r>
              </a:p>
            </p:txBody>
          </p:sp>
          <p:pic>
            <p:nvPicPr>
              <p:cNvPr id="68" name="Graphic 67" descr="Brain">
                <a:extLst>
                  <a:ext uri="{FF2B5EF4-FFF2-40B4-BE49-F238E27FC236}">
                    <a16:creationId xmlns:a16="http://schemas.microsoft.com/office/drawing/2014/main" id="{C4482165-F6AF-E685-B07A-A499E13D08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4155" y="5910986"/>
                <a:ext cx="690628" cy="690629"/>
              </a:xfrm>
              <a:prstGeom prst="rect">
                <a:avLst/>
              </a:prstGeom>
            </p:spPr>
          </p:pic>
        </p:grpSp>
        <p:grpSp>
          <p:nvGrpSpPr>
            <p:cNvPr id="55" name="Group 54">
              <a:extLst>
                <a:ext uri="{FF2B5EF4-FFF2-40B4-BE49-F238E27FC236}">
                  <a16:creationId xmlns:a16="http://schemas.microsoft.com/office/drawing/2014/main" id="{FD7C989F-CF88-78D9-510F-96BD9EC9E003}"/>
                </a:ext>
              </a:extLst>
            </p:cNvPr>
            <p:cNvGrpSpPr>
              <a:grpSpLocks noChangeAspect="1"/>
            </p:cNvGrpSpPr>
            <p:nvPr/>
          </p:nvGrpSpPr>
          <p:grpSpPr>
            <a:xfrm>
              <a:off x="6880759" y="1271176"/>
              <a:ext cx="2210129" cy="1762689"/>
              <a:chOff x="8615531" y="418723"/>
              <a:chExt cx="2569915" cy="2049637"/>
            </a:xfrm>
          </p:grpSpPr>
          <p:sp>
            <p:nvSpPr>
              <p:cNvPr id="64" name="Rectangle: Rounded Corners 63">
                <a:extLst>
                  <a:ext uri="{FF2B5EF4-FFF2-40B4-BE49-F238E27FC236}">
                    <a16:creationId xmlns:a16="http://schemas.microsoft.com/office/drawing/2014/main" id="{94499A18-524D-E72A-EB70-D33D51FFF700}"/>
                  </a:ext>
                </a:extLst>
              </p:cNvPr>
              <p:cNvSpPr/>
              <p:nvPr/>
            </p:nvSpPr>
            <p:spPr>
              <a:xfrm>
                <a:off x="8615531" y="418723"/>
                <a:ext cx="2569915" cy="2049637"/>
              </a:xfrm>
              <a:prstGeom prst="roundRect">
                <a:avLst>
                  <a:gd name="adj" fmla="val 10000"/>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144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ea typeface="+mn-ea"/>
                    <a:cs typeface="+mn-cs"/>
                  </a:rPr>
                  <a:t>Henkinen etääntyminen</a:t>
                </a:r>
              </a:p>
            </p:txBody>
          </p:sp>
          <p:pic>
            <p:nvPicPr>
              <p:cNvPr id="65" name="Graphic 64" descr="Head with Gears">
                <a:extLst>
                  <a:ext uri="{FF2B5EF4-FFF2-40B4-BE49-F238E27FC236}">
                    <a16:creationId xmlns:a16="http://schemas.microsoft.com/office/drawing/2014/main" id="{FE2B16D6-3704-B7CF-92B5-C0BD54FD43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79881" y="1524881"/>
                <a:ext cx="732110" cy="732109"/>
              </a:xfrm>
              <a:prstGeom prst="rect">
                <a:avLst/>
              </a:prstGeom>
            </p:spPr>
          </p:pic>
        </p:grpSp>
        <p:grpSp>
          <p:nvGrpSpPr>
            <p:cNvPr id="56" name="Group 55">
              <a:extLst>
                <a:ext uri="{FF2B5EF4-FFF2-40B4-BE49-F238E27FC236}">
                  <a16:creationId xmlns:a16="http://schemas.microsoft.com/office/drawing/2014/main" id="{B87FD38C-7D5D-9963-2A0A-633FD27E56A4}"/>
                </a:ext>
              </a:extLst>
            </p:cNvPr>
            <p:cNvGrpSpPr>
              <a:grpSpLocks noChangeAspect="1"/>
            </p:cNvGrpSpPr>
            <p:nvPr/>
          </p:nvGrpSpPr>
          <p:grpSpPr>
            <a:xfrm>
              <a:off x="6880760" y="4373202"/>
              <a:ext cx="1991720" cy="1762689"/>
              <a:chOff x="8473318" y="4443527"/>
              <a:chExt cx="2315951" cy="2049637"/>
            </a:xfrm>
          </p:grpSpPr>
          <p:sp>
            <p:nvSpPr>
              <p:cNvPr id="62" name="Rectangle: Rounded Corners 61">
                <a:extLst>
                  <a:ext uri="{FF2B5EF4-FFF2-40B4-BE49-F238E27FC236}">
                    <a16:creationId xmlns:a16="http://schemas.microsoft.com/office/drawing/2014/main" id="{31522C60-3816-317F-5B8E-5C725E32DE5F}"/>
                  </a:ext>
                </a:extLst>
              </p:cNvPr>
              <p:cNvSpPr/>
              <p:nvPr/>
            </p:nvSpPr>
            <p:spPr>
              <a:xfrm>
                <a:off x="8473318" y="4443527"/>
                <a:ext cx="2315951" cy="2049637"/>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144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white"/>
                    </a:solidFill>
                    <a:effectLst/>
                    <a:uLnTx/>
                    <a:uFillTx/>
                    <a:ea typeface="+mn-ea"/>
                    <a:cs typeface="+mn-cs"/>
                  </a:rPr>
                  <a:t>Tunteiden hallinnan häiriöt</a:t>
                </a:r>
              </a:p>
            </p:txBody>
          </p:sp>
          <p:pic>
            <p:nvPicPr>
              <p:cNvPr id="63" name="Graphic 62" descr="Lightning bolt">
                <a:extLst>
                  <a:ext uri="{FF2B5EF4-FFF2-40B4-BE49-F238E27FC236}">
                    <a16:creationId xmlns:a16="http://schemas.microsoft.com/office/drawing/2014/main" id="{E93480F9-51A3-4FC6-6F62-792B2FE79C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58691" y="5922071"/>
                <a:ext cx="487814" cy="487815"/>
              </a:xfrm>
              <a:prstGeom prst="rect">
                <a:avLst/>
              </a:prstGeom>
            </p:spPr>
          </p:pic>
        </p:grpSp>
        <p:grpSp>
          <p:nvGrpSpPr>
            <p:cNvPr id="58" name="Group 57">
              <a:extLst>
                <a:ext uri="{FF2B5EF4-FFF2-40B4-BE49-F238E27FC236}">
                  <a16:creationId xmlns:a16="http://schemas.microsoft.com/office/drawing/2014/main" id="{FD351867-053F-7B84-B7D5-EE9C37A528E8}"/>
                </a:ext>
              </a:extLst>
            </p:cNvPr>
            <p:cNvGrpSpPr/>
            <p:nvPr/>
          </p:nvGrpSpPr>
          <p:grpSpPr>
            <a:xfrm>
              <a:off x="4980960" y="2813179"/>
              <a:ext cx="1995210" cy="1768646"/>
              <a:chOff x="4563" y="2048116"/>
              <a:chExt cx="1995210" cy="1768646"/>
            </a:xfrm>
          </p:grpSpPr>
          <p:sp>
            <p:nvSpPr>
              <p:cNvPr id="60" name="Rectangle: Rounded Corners 59">
                <a:extLst>
                  <a:ext uri="{FF2B5EF4-FFF2-40B4-BE49-F238E27FC236}">
                    <a16:creationId xmlns:a16="http://schemas.microsoft.com/office/drawing/2014/main" id="{617CE00D-1A59-E24F-7AD0-4C0BE51ED2FE}"/>
                  </a:ext>
                </a:extLst>
              </p:cNvPr>
              <p:cNvSpPr/>
              <p:nvPr/>
            </p:nvSpPr>
            <p:spPr>
              <a:xfrm>
                <a:off x="4563" y="2048116"/>
                <a:ext cx="1995210" cy="1768646"/>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a:p>
            </p:txBody>
          </p:sp>
          <p:sp>
            <p:nvSpPr>
              <p:cNvPr id="61" name="Rectangle: Rounded Corners 4">
                <a:extLst>
                  <a:ext uri="{FF2B5EF4-FFF2-40B4-BE49-F238E27FC236}">
                    <a16:creationId xmlns:a16="http://schemas.microsoft.com/office/drawing/2014/main" id="{275D38B7-986A-1295-6661-5AE004BC2512}"/>
                  </a:ext>
                </a:extLst>
              </p:cNvPr>
              <p:cNvSpPr txBox="1"/>
              <p:nvPr/>
            </p:nvSpPr>
            <p:spPr>
              <a:xfrm>
                <a:off x="56365" y="2099918"/>
                <a:ext cx="1891606" cy="1665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540000" numCol="1" spcCol="1270" anchor="ctr" anchorCtr="0">
                <a:noAutofit/>
              </a:bodyPr>
              <a:lstStyle/>
              <a:p>
                <a:pPr marL="0" lvl="0" indent="0" algn="ctr" defTabSz="933450">
                  <a:lnSpc>
                    <a:spcPct val="90000"/>
                  </a:lnSpc>
                  <a:spcBef>
                    <a:spcPct val="0"/>
                  </a:spcBef>
                  <a:spcAft>
                    <a:spcPct val="35000"/>
                  </a:spcAft>
                  <a:buNone/>
                </a:pPr>
                <a:r>
                  <a:rPr lang="fi-FI" b="1" kern="1200" dirty="0"/>
                  <a:t>Työuupumus</a:t>
                </a:r>
              </a:p>
            </p:txBody>
          </p:sp>
        </p:grpSp>
        <p:pic>
          <p:nvPicPr>
            <p:cNvPr id="59" name="Graphic 58" descr="Heart with pulse">
              <a:extLst>
                <a:ext uri="{FF2B5EF4-FFF2-40B4-BE49-F238E27FC236}">
                  <a16:creationId xmlns:a16="http://schemas.microsoft.com/office/drawing/2014/main" id="{F74F6B1D-A4AB-A32C-BE92-D1BDAAA75A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76042" y="3612996"/>
              <a:ext cx="914400" cy="914400"/>
            </a:xfrm>
            <a:prstGeom prst="rect">
              <a:avLst/>
            </a:prstGeom>
          </p:spPr>
        </p:pic>
      </p:grpSp>
      <p:sp>
        <p:nvSpPr>
          <p:cNvPr id="67" name="TextBox 66">
            <a:extLst>
              <a:ext uri="{FF2B5EF4-FFF2-40B4-BE49-F238E27FC236}">
                <a16:creationId xmlns:a16="http://schemas.microsoft.com/office/drawing/2014/main" id="{E054749C-7CB9-6C83-AD86-758512EA65F0}"/>
              </a:ext>
            </a:extLst>
          </p:cNvPr>
          <p:cNvSpPr txBox="1"/>
          <p:nvPr/>
        </p:nvSpPr>
        <p:spPr>
          <a:xfrm>
            <a:off x="6096000" y="6366683"/>
            <a:ext cx="502470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prstClr val="black"/>
                </a:solidFill>
                <a:effectLst/>
                <a:uLnTx/>
                <a:uFillTx/>
                <a:latin typeface="Segoe UI Semilight"/>
                <a:ea typeface="+mn-ea"/>
                <a:cs typeface="+mn-cs"/>
              </a:rPr>
              <a:t>Schaufeli</a:t>
            </a:r>
            <a:r>
              <a:rPr kumimoji="0" lang="fi-FI" sz="1400" b="0" i="0" u="none" strike="noStrike" kern="1200" cap="none" spc="0" normalizeH="0" baseline="0" noProof="0">
                <a:ln>
                  <a:noFill/>
                </a:ln>
                <a:solidFill>
                  <a:prstClr val="black"/>
                </a:solidFill>
                <a:effectLst/>
                <a:uLnTx/>
                <a:uFillTx/>
                <a:latin typeface="Segoe UI Semilight"/>
                <a:ea typeface="+mn-ea"/>
                <a:cs typeface="+mn-cs"/>
              </a:rPr>
              <a:t>, </a:t>
            </a:r>
            <a:r>
              <a:rPr kumimoji="0" lang="fi-FI" sz="1400" b="0" i="0" u="none" strike="noStrike" kern="1200" cap="none" spc="0" normalizeH="0" baseline="0" noProof="0" err="1">
                <a:ln>
                  <a:noFill/>
                </a:ln>
                <a:solidFill>
                  <a:prstClr val="black"/>
                </a:solidFill>
                <a:effectLst/>
                <a:uLnTx/>
                <a:uFillTx/>
                <a:latin typeface="Segoe UI Semilight"/>
                <a:ea typeface="+mn-ea"/>
                <a:cs typeface="+mn-cs"/>
              </a:rPr>
              <a:t>Desart</a:t>
            </a:r>
            <a:r>
              <a:rPr kumimoji="0" lang="fi-FI" sz="1400" b="0" i="0" u="none" strike="noStrike" kern="1200" cap="none" spc="0" normalizeH="0" baseline="0" noProof="0">
                <a:ln>
                  <a:noFill/>
                </a:ln>
                <a:solidFill>
                  <a:prstClr val="black"/>
                </a:solidFill>
                <a:effectLst/>
                <a:uLnTx/>
                <a:uFillTx/>
                <a:latin typeface="Segoe UI Semilight"/>
                <a:ea typeface="+mn-ea"/>
                <a:cs typeface="+mn-cs"/>
              </a:rPr>
              <a:t> &amp; De </a:t>
            </a:r>
            <a:r>
              <a:rPr kumimoji="0" lang="fi-FI" sz="1400" b="0" i="0" u="none" strike="noStrike" kern="1200" cap="none" spc="0" normalizeH="0" baseline="0" noProof="0" err="1">
                <a:ln>
                  <a:noFill/>
                </a:ln>
                <a:solidFill>
                  <a:prstClr val="black"/>
                </a:solidFill>
                <a:effectLst/>
                <a:uLnTx/>
                <a:uFillTx/>
                <a:latin typeface="Segoe UI Semilight"/>
                <a:ea typeface="+mn-ea"/>
                <a:cs typeface="+mn-cs"/>
              </a:rPr>
              <a:t>Witte</a:t>
            </a:r>
            <a:r>
              <a:rPr kumimoji="0" lang="fi-FI" sz="1400" b="0" i="0" u="none" strike="noStrike" kern="1200" cap="none" spc="0" normalizeH="0" baseline="0" noProof="0">
                <a:ln>
                  <a:noFill/>
                </a:ln>
                <a:solidFill>
                  <a:prstClr val="black"/>
                </a:solidFill>
                <a:effectLst/>
                <a:uLnTx/>
                <a:uFillTx/>
                <a:latin typeface="Segoe UI Semilight"/>
                <a:ea typeface="+mn-ea"/>
                <a:cs typeface="+mn-cs"/>
              </a:rPr>
              <a:t>, 2019; Hakanen &amp; Kaltiainen, 2022</a:t>
            </a:r>
          </a:p>
        </p:txBody>
      </p:sp>
      <p:sp>
        <p:nvSpPr>
          <p:cNvPr id="3" name="Footer Placeholder 2">
            <a:extLst>
              <a:ext uri="{FF2B5EF4-FFF2-40B4-BE49-F238E27FC236}">
                <a16:creationId xmlns:a16="http://schemas.microsoft.com/office/drawing/2014/main" id="{C8EF2EEE-B4CF-E3F2-5A9D-826DD0E08809}"/>
              </a:ext>
            </a:extLst>
          </p:cNvPr>
          <p:cNvSpPr>
            <a:spLocks noGrp="1"/>
          </p:cNvSpPr>
          <p:nvPr>
            <p:ph type="ftr" sz="quarter" idx="3"/>
          </p:nvPr>
        </p:nvSpPr>
        <p:spPr>
          <a:xfrm>
            <a:off x="2948953" y="6324020"/>
            <a:ext cx="7104365" cy="365124"/>
          </a:xfrm>
        </p:spPr>
        <p:txBody>
          <a:bodyPr/>
          <a:lstStyle/>
          <a:p>
            <a:r>
              <a:rPr lang="fi-FI" dirty="0"/>
              <a:t>©TYÖTERVEYSLAITOS</a:t>
            </a:r>
          </a:p>
        </p:txBody>
      </p:sp>
    </p:spTree>
    <p:extLst>
      <p:ext uri="{BB962C8B-B14F-4D97-AF65-F5344CB8AC3E}">
        <p14:creationId xmlns:p14="http://schemas.microsoft.com/office/powerpoint/2010/main" val="1423451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657140-456B-5B1A-1072-BAF88E3E100B}"/>
              </a:ext>
            </a:extLst>
          </p:cNvPr>
          <p:cNvSpPr>
            <a:spLocks noGrp="1"/>
          </p:cNvSpPr>
          <p:nvPr>
            <p:ph type="title"/>
          </p:nvPr>
        </p:nvSpPr>
        <p:spPr>
          <a:xfrm>
            <a:off x="839380" y="755378"/>
            <a:ext cx="10283321" cy="774000"/>
          </a:xfrm>
        </p:spPr>
        <p:txBody>
          <a:bodyPr/>
          <a:lstStyle/>
          <a:p>
            <a:r>
              <a:rPr lang="fi-FI" dirty="0"/>
              <a:t>Työuupumuksen liikennevalot työyhteisölle</a:t>
            </a:r>
          </a:p>
        </p:txBody>
      </p:sp>
      <p:sp>
        <p:nvSpPr>
          <p:cNvPr id="12" name="Text Placeholder 11">
            <a:extLst>
              <a:ext uri="{FF2B5EF4-FFF2-40B4-BE49-F238E27FC236}">
                <a16:creationId xmlns:a16="http://schemas.microsoft.com/office/drawing/2014/main" id="{94AED938-6A4C-3872-EF46-9B71CD9807EE}"/>
              </a:ext>
            </a:extLst>
          </p:cNvPr>
          <p:cNvSpPr>
            <a:spLocks noGrp="1"/>
          </p:cNvSpPr>
          <p:nvPr>
            <p:ph type="body" sz="quarter" idx="10"/>
          </p:nvPr>
        </p:nvSpPr>
        <p:spPr>
          <a:xfrm>
            <a:off x="874711" y="1778765"/>
            <a:ext cx="5221288" cy="3843338"/>
          </a:xfrm>
        </p:spPr>
        <p:txBody>
          <a:bodyPr/>
          <a:lstStyle/>
          <a:p>
            <a:r>
              <a:rPr lang="fi-FI" sz="2000" dirty="0">
                <a:solidFill>
                  <a:schemeClr val="tx1"/>
                </a:solidFill>
              </a:rPr>
              <a:t>Työuupumuksen liikennevalot on maksuton, tutkimukseen perustuva kysely työpaikoille, joissa halutaan tunnistaa työuupumusriskin olemassaolo ja yleisyys.</a:t>
            </a:r>
          </a:p>
          <a:p>
            <a:r>
              <a:rPr lang="fi-FI" sz="2000" dirty="0">
                <a:solidFill>
                  <a:schemeClr val="tx1"/>
                </a:solidFill>
              </a:rPr>
              <a:t>Kyselytyökalu perustuu Työterveyslaitoksen tutkimusprofessori Jari Hakasen ja erikoistutkija Janne Kaltiaisen työhön.</a:t>
            </a:r>
          </a:p>
          <a:p>
            <a:r>
              <a:rPr lang="fi-FI" sz="2000" dirty="0">
                <a:solidFill>
                  <a:schemeClr val="tx1"/>
                </a:solidFill>
              </a:rPr>
              <a:t>Tuloksia on hyvä käsitellä yhdessä työterveyshuollon kanssa.</a:t>
            </a:r>
          </a:p>
          <a:p>
            <a:r>
              <a:rPr lang="fi-FI" sz="2000" dirty="0">
                <a:solidFill>
                  <a:schemeClr val="tx1"/>
                </a:solidFill>
              </a:rPr>
              <a:t>Tutustu työkaluun osoitteessa </a:t>
            </a:r>
            <a:r>
              <a:rPr lang="fi-FI" sz="2000" b="1" dirty="0">
                <a:solidFill>
                  <a:schemeClr val="tx1"/>
                </a:solidFill>
              </a:rPr>
              <a:t>työkalupakki.fi.</a:t>
            </a:r>
          </a:p>
          <a:p>
            <a:endParaRPr lang="fi-FI" sz="2000" dirty="0">
              <a:solidFill>
                <a:schemeClr val="tx1"/>
              </a:solidFill>
            </a:endParaRPr>
          </a:p>
        </p:txBody>
      </p:sp>
      <p:grpSp>
        <p:nvGrpSpPr>
          <p:cNvPr id="18" name="Group 17" descr="Kuva, jossa kolmiportaiset liikennevalot ja Työuupumuksen liikennevalot -työkalua kuvaava teksti: Kartoita työuupumuksen riskiä omassa organisaatiossa ja vertaa tuloksia muihin. Kesto: 5 minuuttia vastaamiseen + tulosten yhteenveto ja kehittämistoimet. Sisältö: 12 kysymystä liittyen työuupumuksen oireisiin (krooninen väsymys, henkinen etääntyminen, kognitiivisten toimintojen ja tunteiden hallinnan häiriöt) ja tulos: Organisaation tulokset verrattuna Miten Suomi voi? -tutkimuksen tuloksiin. ">
            <a:extLst>
              <a:ext uri="{FF2B5EF4-FFF2-40B4-BE49-F238E27FC236}">
                <a16:creationId xmlns:a16="http://schemas.microsoft.com/office/drawing/2014/main" id="{5E439C46-709A-99CC-67E0-B0065A8ADEA3}"/>
              </a:ext>
            </a:extLst>
          </p:cNvPr>
          <p:cNvGrpSpPr/>
          <p:nvPr/>
        </p:nvGrpSpPr>
        <p:grpSpPr>
          <a:xfrm>
            <a:off x="6485130" y="1664917"/>
            <a:ext cx="4637571" cy="4555894"/>
            <a:chOff x="6095999" y="1098805"/>
            <a:chExt cx="5202666" cy="4921019"/>
          </a:xfrm>
        </p:grpSpPr>
        <p:pic>
          <p:nvPicPr>
            <p:cNvPr id="15" name="Picture 14">
              <a:extLst>
                <a:ext uri="{FF2B5EF4-FFF2-40B4-BE49-F238E27FC236}">
                  <a16:creationId xmlns:a16="http://schemas.microsoft.com/office/drawing/2014/main" id="{A8161A82-1AC9-0A68-AF70-FB8C130C1640}"/>
                </a:ext>
              </a:extLst>
            </p:cNvPr>
            <p:cNvPicPr>
              <a:picLocks noChangeAspect="1"/>
            </p:cNvPicPr>
            <p:nvPr/>
          </p:nvPicPr>
          <p:blipFill>
            <a:blip r:embed="rId2"/>
            <a:stretch>
              <a:fillRect/>
            </a:stretch>
          </p:blipFill>
          <p:spPr>
            <a:xfrm>
              <a:off x="6095999" y="3307796"/>
              <a:ext cx="5202666" cy="2712028"/>
            </a:xfrm>
            <a:prstGeom prst="rect">
              <a:avLst/>
            </a:prstGeom>
          </p:spPr>
        </p:pic>
        <p:pic>
          <p:nvPicPr>
            <p:cNvPr id="17" name="Picture 16" descr="A colorful circle with a black circle with a yellow circle with a red circle with a black background&#10;&#10;AI-generated content may be incorrect.">
              <a:extLst>
                <a:ext uri="{FF2B5EF4-FFF2-40B4-BE49-F238E27FC236}">
                  <a16:creationId xmlns:a16="http://schemas.microsoft.com/office/drawing/2014/main" id="{F0F1A17B-83EA-097B-DDE8-DF6F02158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054" y="1098805"/>
              <a:ext cx="4264072" cy="2132036"/>
            </a:xfrm>
            <a:prstGeom prst="rect">
              <a:avLst/>
            </a:prstGeom>
          </p:spPr>
        </p:pic>
      </p:grpSp>
      <p:sp>
        <p:nvSpPr>
          <p:cNvPr id="19" name="Date Placeholder 5">
            <a:extLst>
              <a:ext uri="{FF2B5EF4-FFF2-40B4-BE49-F238E27FC236}">
                <a16:creationId xmlns:a16="http://schemas.microsoft.com/office/drawing/2014/main" id="{DDEA30CA-1587-990C-B6A6-111BED167312}"/>
              </a:ext>
            </a:extLst>
          </p:cNvPr>
          <p:cNvSpPr>
            <a:spLocks noGrp="1"/>
          </p:cNvSpPr>
          <p:nvPr>
            <p:ph type="dt" sz="half" idx="11"/>
          </p:nvPr>
        </p:nvSpPr>
        <p:spPr/>
        <p:txBody>
          <a:bodyPr/>
          <a:lstStyle/>
          <a:p>
            <a:fld id="{B6AEDC1E-82A7-4E2B-ABA7-DD090546E30B}" type="datetime1">
              <a:rPr lang="fi-FI" smtClean="0"/>
              <a:t>9.6.2025</a:t>
            </a:fld>
            <a:endParaRPr lang="sv-FI"/>
          </a:p>
        </p:txBody>
      </p:sp>
    </p:spTree>
    <p:extLst>
      <p:ext uri="{BB962C8B-B14F-4D97-AF65-F5344CB8AC3E}">
        <p14:creationId xmlns:p14="http://schemas.microsoft.com/office/powerpoint/2010/main" val="4236082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823E54-A50B-0CFF-5F78-9274FC66839F}"/>
              </a:ext>
            </a:extLst>
          </p:cNvPr>
          <p:cNvSpPr>
            <a:spLocks noGrp="1"/>
          </p:cNvSpPr>
          <p:nvPr>
            <p:ph type="title"/>
          </p:nvPr>
        </p:nvSpPr>
        <p:spPr/>
        <p:txBody>
          <a:bodyPr/>
          <a:lstStyle/>
          <a:p>
            <a:r>
              <a:rPr lang="fi-FI"/>
              <a:t>Miten voin ottaa </a:t>
            </a:r>
            <a:br>
              <a:rPr lang="fi-FI"/>
            </a:br>
            <a:r>
              <a:rPr lang="fi-FI"/>
              <a:t>työkykyongelman puheeksi?</a:t>
            </a:r>
          </a:p>
        </p:txBody>
      </p:sp>
      <p:sp>
        <p:nvSpPr>
          <p:cNvPr id="7" name="Tekstin paikkamerkki 2">
            <a:extLst>
              <a:ext uri="{FF2B5EF4-FFF2-40B4-BE49-F238E27FC236}">
                <a16:creationId xmlns:a16="http://schemas.microsoft.com/office/drawing/2014/main" id="{D0910481-8C71-BBE9-FD50-E5499A4F65A8}"/>
              </a:ext>
            </a:extLst>
          </p:cNvPr>
          <p:cNvSpPr txBox="1">
            <a:spLocks/>
          </p:cNvSpPr>
          <p:nvPr/>
        </p:nvSpPr>
        <p:spPr>
          <a:xfrm>
            <a:off x="838199" y="2581200"/>
            <a:ext cx="4362406" cy="3546776"/>
          </a:xfrm>
          <a:prstGeom prst="rect">
            <a:avLst/>
          </a:prstGeom>
        </p:spPr>
        <p:txBody>
          <a:bodyPr/>
          <a:lstStyle>
            <a:lvl1pPr marL="266700" indent="-266700" algn="l" defTabSz="914400" rtl="0" eaLnBrk="1" latinLnBrk="0" hangingPunct="1">
              <a:lnSpc>
                <a:spcPct val="95000"/>
              </a:lnSpc>
              <a:spcBef>
                <a:spcPts val="0"/>
              </a:spcBef>
              <a:spcAft>
                <a:spcPts val="1200"/>
              </a:spcAft>
              <a:buFont typeface="Arial" panose="020B0604020202020204" pitchFamily="34" charset="0"/>
              <a:buChar char="•"/>
              <a:defRPr sz="2200" b="0" kern="1200">
                <a:solidFill>
                  <a:schemeClr val="bg2">
                    <a:lumMod val="50000"/>
                  </a:schemeClr>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2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2pPr>
            <a:lvl3pPr marL="449263" indent="-182563" algn="l" defTabSz="914400" rtl="0" eaLnBrk="1" latinLnBrk="0" hangingPunct="1">
              <a:lnSpc>
                <a:spcPct val="95000"/>
              </a:lnSpc>
              <a:spcBef>
                <a:spcPts val="0"/>
              </a:spcBef>
              <a:spcAft>
                <a:spcPts val="1200"/>
              </a:spcAft>
              <a:buFont typeface="Arial" panose="020B0604020202020204" pitchFamily="34" charset="0"/>
              <a:buChar char="•"/>
              <a:defRPr sz="2000" kern="1200">
                <a:solidFill>
                  <a:schemeClr val="bg2">
                    <a:lumMod val="50000"/>
                  </a:schemeClr>
                </a:solidFill>
                <a:latin typeface="Segoe UI" panose="020B0502040204020203" pitchFamily="34" charset="0"/>
                <a:ea typeface="+mn-ea"/>
                <a:cs typeface="Segoe UI" panose="020B0502040204020203" pitchFamily="34" charset="0"/>
              </a:defRPr>
            </a:lvl3pPr>
            <a:lvl4pPr marL="630238" indent="-180975" algn="l" defTabSz="914400" rtl="0" eaLnBrk="1" latinLnBrk="0" hangingPunct="1">
              <a:lnSpc>
                <a:spcPct val="95000"/>
              </a:lnSpc>
              <a:spcBef>
                <a:spcPts val="0"/>
              </a:spcBef>
              <a:spcAft>
                <a:spcPts val="1200"/>
              </a:spcAft>
              <a:buFont typeface="Arial" panose="020B0604020202020204" pitchFamily="34" charset="0"/>
              <a:buChar char="•"/>
              <a:defRPr sz="1800" kern="1200" spc="20" baseline="0">
                <a:solidFill>
                  <a:schemeClr val="bg2">
                    <a:lumMod val="50000"/>
                  </a:schemeClr>
                </a:solidFill>
                <a:latin typeface="Segoe UI" panose="020B0502040204020203" pitchFamily="34" charset="0"/>
                <a:ea typeface="+mn-ea"/>
                <a:cs typeface="Segoe UI" panose="020B0502040204020203" pitchFamily="34" charset="0"/>
              </a:defRPr>
            </a:lvl4pPr>
            <a:lvl5pPr marL="801688" indent="-171450" algn="l" defTabSz="914400" rtl="0" eaLnBrk="1" latinLnBrk="0" hangingPunct="1">
              <a:lnSpc>
                <a:spcPct val="95000"/>
              </a:lnSpc>
              <a:spcBef>
                <a:spcPts val="0"/>
              </a:spcBef>
              <a:spcAft>
                <a:spcPts val="1200"/>
              </a:spcAft>
              <a:buFont typeface="Arial" panose="020B0604020202020204" pitchFamily="34" charset="0"/>
              <a:buChar char="•"/>
              <a:defRPr sz="1600" kern="1200" spc="20" baseline="0">
                <a:solidFill>
                  <a:schemeClr val="bg2">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b="1">
                <a:solidFill>
                  <a:schemeClr val="tx2"/>
                </a:solidFill>
              </a:rPr>
              <a:t>Hyvinvoinnista kiinnostunut </a:t>
            </a:r>
            <a:br>
              <a:rPr lang="fi-FI" sz="2400" b="1">
                <a:solidFill>
                  <a:schemeClr val="tx2"/>
                </a:solidFill>
              </a:rPr>
            </a:br>
            <a:r>
              <a:rPr lang="fi-FI" sz="2400" b="1">
                <a:solidFill>
                  <a:schemeClr val="tx2"/>
                </a:solidFill>
              </a:rPr>
              <a:t>esihenkilö on työntekijöiden </a:t>
            </a:r>
            <a:br>
              <a:rPr lang="fi-FI" sz="2400" b="1">
                <a:solidFill>
                  <a:schemeClr val="tx2"/>
                </a:solidFill>
              </a:rPr>
            </a:br>
            <a:r>
              <a:rPr lang="fi-FI" sz="2400" b="1">
                <a:solidFill>
                  <a:schemeClr val="tx2"/>
                </a:solidFill>
              </a:rPr>
              <a:t>voimavara. </a:t>
            </a:r>
          </a:p>
        </p:txBody>
      </p:sp>
      <p:pic>
        <p:nvPicPr>
          <p:cNvPr id="6" name="Kuva 5" descr="Kuvituksena ajatuskupla.">
            <a:extLst>
              <a:ext uri="{FF2B5EF4-FFF2-40B4-BE49-F238E27FC236}">
                <a16:creationId xmlns:a16="http://schemas.microsoft.com/office/drawing/2014/main" id="{686E7793-C75B-838F-51F8-D5743F19705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797258" y="1099751"/>
            <a:ext cx="4996248" cy="4996248"/>
          </a:xfrm>
          <a:prstGeom prst="rect">
            <a:avLst/>
          </a:prstGeom>
        </p:spPr>
      </p:pic>
      <p:sp>
        <p:nvSpPr>
          <p:cNvPr id="8" name="Tekstin paikkamerkki 2">
            <a:extLst>
              <a:ext uri="{FF2B5EF4-FFF2-40B4-BE49-F238E27FC236}">
                <a16:creationId xmlns:a16="http://schemas.microsoft.com/office/drawing/2014/main" id="{7B978A4D-6F86-3478-82A0-4F82C3EA8EFC}"/>
              </a:ext>
            </a:extLst>
          </p:cNvPr>
          <p:cNvSpPr txBox="1">
            <a:spLocks/>
          </p:cNvSpPr>
          <p:nvPr/>
        </p:nvSpPr>
        <p:spPr>
          <a:xfrm>
            <a:off x="6923309" y="1871076"/>
            <a:ext cx="2270117" cy="774000"/>
          </a:xfrm>
          <a:prstGeom prst="rect">
            <a:avLst/>
          </a:prstGeom>
        </p:spPr>
        <p:txBody>
          <a:bodyPr/>
          <a:lstStyle>
            <a:lvl1pPr marL="266700" indent="-266700" algn="l" defTabSz="914400" rtl="0" eaLnBrk="1" latinLnBrk="0" hangingPunct="1">
              <a:lnSpc>
                <a:spcPct val="95000"/>
              </a:lnSpc>
              <a:spcBef>
                <a:spcPts val="0"/>
              </a:spcBef>
              <a:spcAft>
                <a:spcPts val="1200"/>
              </a:spcAft>
              <a:buFont typeface="Arial" panose="020B0604020202020204" pitchFamily="34" charset="0"/>
              <a:buChar char="•"/>
              <a:defRPr sz="2200" b="0" kern="1200">
                <a:solidFill>
                  <a:schemeClr val="bg2">
                    <a:lumMod val="50000"/>
                  </a:schemeClr>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2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2pPr>
            <a:lvl3pPr marL="449263" indent="-182563" algn="l" defTabSz="914400" rtl="0" eaLnBrk="1" latinLnBrk="0" hangingPunct="1">
              <a:lnSpc>
                <a:spcPct val="95000"/>
              </a:lnSpc>
              <a:spcBef>
                <a:spcPts val="0"/>
              </a:spcBef>
              <a:spcAft>
                <a:spcPts val="1200"/>
              </a:spcAft>
              <a:buFont typeface="Arial" panose="020B0604020202020204" pitchFamily="34" charset="0"/>
              <a:buChar char="•"/>
              <a:defRPr sz="2000" kern="1200">
                <a:solidFill>
                  <a:schemeClr val="bg2">
                    <a:lumMod val="50000"/>
                  </a:schemeClr>
                </a:solidFill>
                <a:latin typeface="Segoe UI" panose="020B0502040204020203" pitchFamily="34" charset="0"/>
                <a:ea typeface="+mn-ea"/>
                <a:cs typeface="Segoe UI" panose="020B0502040204020203" pitchFamily="34" charset="0"/>
              </a:defRPr>
            </a:lvl3pPr>
            <a:lvl4pPr marL="630238" indent="-180975" algn="l" defTabSz="914400" rtl="0" eaLnBrk="1" latinLnBrk="0" hangingPunct="1">
              <a:lnSpc>
                <a:spcPct val="95000"/>
              </a:lnSpc>
              <a:spcBef>
                <a:spcPts val="0"/>
              </a:spcBef>
              <a:spcAft>
                <a:spcPts val="1200"/>
              </a:spcAft>
              <a:buFont typeface="Arial" panose="020B0604020202020204" pitchFamily="34" charset="0"/>
              <a:buChar char="•"/>
              <a:defRPr sz="1800" kern="1200" spc="20" baseline="0">
                <a:solidFill>
                  <a:schemeClr val="bg2">
                    <a:lumMod val="50000"/>
                  </a:schemeClr>
                </a:solidFill>
                <a:latin typeface="Segoe UI" panose="020B0502040204020203" pitchFamily="34" charset="0"/>
                <a:ea typeface="+mn-ea"/>
                <a:cs typeface="Segoe UI" panose="020B0502040204020203" pitchFamily="34" charset="0"/>
              </a:defRPr>
            </a:lvl4pPr>
            <a:lvl5pPr marL="801688" indent="-171450" algn="l" defTabSz="914400" rtl="0" eaLnBrk="1" latinLnBrk="0" hangingPunct="1">
              <a:lnSpc>
                <a:spcPct val="95000"/>
              </a:lnSpc>
              <a:spcBef>
                <a:spcPts val="0"/>
              </a:spcBef>
              <a:spcAft>
                <a:spcPts val="1200"/>
              </a:spcAft>
              <a:buFont typeface="Arial" panose="020B0604020202020204" pitchFamily="34" charset="0"/>
              <a:buChar char="•"/>
              <a:defRPr sz="1600" kern="1200" spc="20" baseline="0">
                <a:solidFill>
                  <a:schemeClr val="bg2">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b="1">
                <a:solidFill>
                  <a:schemeClr val="tx2"/>
                </a:solidFill>
              </a:rPr>
              <a:t>”Miten otan </a:t>
            </a:r>
            <a:br>
              <a:rPr lang="fi-FI" sz="2000" b="1">
                <a:solidFill>
                  <a:schemeClr val="tx2"/>
                </a:solidFill>
              </a:rPr>
            </a:br>
            <a:r>
              <a:rPr lang="fi-FI" sz="2000" b="1">
                <a:solidFill>
                  <a:schemeClr val="tx2"/>
                </a:solidFill>
              </a:rPr>
              <a:t>huolen esille?” </a:t>
            </a:r>
          </a:p>
        </p:txBody>
      </p:sp>
      <p:sp>
        <p:nvSpPr>
          <p:cNvPr id="9" name="Tekstin paikkamerkki 2">
            <a:extLst>
              <a:ext uri="{FF2B5EF4-FFF2-40B4-BE49-F238E27FC236}">
                <a16:creationId xmlns:a16="http://schemas.microsoft.com/office/drawing/2014/main" id="{CFCC8D0C-226F-CB28-6928-D55BA1A2F118}"/>
              </a:ext>
            </a:extLst>
          </p:cNvPr>
          <p:cNvSpPr txBox="1">
            <a:spLocks/>
          </p:cNvSpPr>
          <p:nvPr/>
        </p:nvSpPr>
        <p:spPr>
          <a:xfrm>
            <a:off x="7601229" y="2695370"/>
            <a:ext cx="2702482" cy="774000"/>
          </a:xfrm>
          <a:prstGeom prst="rect">
            <a:avLst/>
          </a:prstGeom>
        </p:spPr>
        <p:txBody>
          <a:bodyPr/>
          <a:lstStyle>
            <a:lvl1pPr marL="266700" indent="-266700" algn="l" defTabSz="914400" rtl="0" eaLnBrk="1" latinLnBrk="0" hangingPunct="1">
              <a:lnSpc>
                <a:spcPct val="95000"/>
              </a:lnSpc>
              <a:spcBef>
                <a:spcPts val="0"/>
              </a:spcBef>
              <a:spcAft>
                <a:spcPts val="1200"/>
              </a:spcAft>
              <a:buFont typeface="Arial" panose="020B0604020202020204" pitchFamily="34" charset="0"/>
              <a:buChar char="•"/>
              <a:defRPr sz="2200" b="0" kern="1200">
                <a:solidFill>
                  <a:schemeClr val="bg2">
                    <a:lumMod val="50000"/>
                  </a:schemeClr>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2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2pPr>
            <a:lvl3pPr marL="449263" indent="-182563" algn="l" defTabSz="914400" rtl="0" eaLnBrk="1" latinLnBrk="0" hangingPunct="1">
              <a:lnSpc>
                <a:spcPct val="95000"/>
              </a:lnSpc>
              <a:spcBef>
                <a:spcPts val="0"/>
              </a:spcBef>
              <a:spcAft>
                <a:spcPts val="1200"/>
              </a:spcAft>
              <a:buFont typeface="Arial" panose="020B0604020202020204" pitchFamily="34" charset="0"/>
              <a:buChar char="•"/>
              <a:defRPr sz="2000" kern="1200">
                <a:solidFill>
                  <a:schemeClr val="bg2">
                    <a:lumMod val="50000"/>
                  </a:schemeClr>
                </a:solidFill>
                <a:latin typeface="Segoe UI" panose="020B0502040204020203" pitchFamily="34" charset="0"/>
                <a:ea typeface="+mn-ea"/>
                <a:cs typeface="Segoe UI" panose="020B0502040204020203" pitchFamily="34" charset="0"/>
              </a:defRPr>
            </a:lvl3pPr>
            <a:lvl4pPr marL="630238" indent="-180975" algn="l" defTabSz="914400" rtl="0" eaLnBrk="1" latinLnBrk="0" hangingPunct="1">
              <a:lnSpc>
                <a:spcPct val="95000"/>
              </a:lnSpc>
              <a:spcBef>
                <a:spcPts val="0"/>
              </a:spcBef>
              <a:spcAft>
                <a:spcPts val="1200"/>
              </a:spcAft>
              <a:buFont typeface="Arial" panose="020B0604020202020204" pitchFamily="34" charset="0"/>
              <a:buChar char="•"/>
              <a:defRPr sz="1800" kern="1200" spc="20" baseline="0">
                <a:solidFill>
                  <a:schemeClr val="bg2">
                    <a:lumMod val="50000"/>
                  </a:schemeClr>
                </a:solidFill>
                <a:latin typeface="Segoe UI" panose="020B0502040204020203" pitchFamily="34" charset="0"/>
                <a:ea typeface="+mn-ea"/>
                <a:cs typeface="Segoe UI" panose="020B0502040204020203" pitchFamily="34" charset="0"/>
              </a:defRPr>
            </a:lvl4pPr>
            <a:lvl5pPr marL="801688" indent="-171450" algn="l" defTabSz="914400" rtl="0" eaLnBrk="1" latinLnBrk="0" hangingPunct="1">
              <a:lnSpc>
                <a:spcPct val="95000"/>
              </a:lnSpc>
              <a:spcBef>
                <a:spcPts val="0"/>
              </a:spcBef>
              <a:spcAft>
                <a:spcPts val="1200"/>
              </a:spcAft>
              <a:buFont typeface="Arial" panose="020B0604020202020204" pitchFamily="34" charset="0"/>
              <a:buChar char="•"/>
              <a:defRPr sz="1600" kern="1200" spc="20" baseline="0">
                <a:solidFill>
                  <a:schemeClr val="bg2">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b="1">
                <a:solidFill>
                  <a:schemeClr val="tx2"/>
                </a:solidFill>
              </a:rPr>
              <a:t>” Missä menee yksityisyyden raja?” </a:t>
            </a:r>
          </a:p>
          <a:p>
            <a:pPr marL="0" indent="0">
              <a:buNone/>
            </a:pPr>
            <a:endParaRPr lang="fi-FI" sz="2000" b="1">
              <a:solidFill>
                <a:schemeClr val="tx2"/>
              </a:solidFill>
            </a:endParaRPr>
          </a:p>
        </p:txBody>
      </p:sp>
      <p:sp>
        <p:nvSpPr>
          <p:cNvPr id="10" name="Tekstin paikkamerkki 2">
            <a:extLst>
              <a:ext uri="{FF2B5EF4-FFF2-40B4-BE49-F238E27FC236}">
                <a16:creationId xmlns:a16="http://schemas.microsoft.com/office/drawing/2014/main" id="{FF17AD3C-05EA-6D5A-16F4-051663820092}"/>
              </a:ext>
            </a:extLst>
          </p:cNvPr>
          <p:cNvSpPr txBox="1">
            <a:spLocks/>
          </p:cNvSpPr>
          <p:nvPr/>
        </p:nvSpPr>
        <p:spPr>
          <a:xfrm>
            <a:off x="6803383" y="3545711"/>
            <a:ext cx="3429829" cy="774000"/>
          </a:xfrm>
          <a:prstGeom prst="rect">
            <a:avLst/>
          </a:prstGeom>
        </p:spPr>
        <p:txBody>
          <a:bodyPr/>
          <a:lstStyle>
            <a:lvl1pPr marL="266700" indent="-266700" algn="l" defTabSz="914400" rtl="0" eaLnBrk="1" latinLnBrk="0" hangingPunct="1">
              <a:lnSpc>
                <a:spcPct val="95000"/>
              </a:lnSpc>
              <a:spcBef>
                <a:spcPts val="0"/>
              </a:spcBef>
              <a:spcAft>
                <a:spcPts val="1200"/>
              </a:spcAft>
              <a:buFont typeface="Arial" panose="020B0604020202020204" pitchFamily="34" charset="0"/>
              <a:buChar char="•"/>
              <a:defRPr sz="2200" b="0" kern="1200">
                <a:solidFill>
                  <a:schemeClr val="bg2">
                    <a:lumMod val="50000"/>
                  </a:schemeClr>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2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2pPr>
            <a:lvl3pPr marL="449263" indent="-182563" algn="l" defTabSz="914400" rtl="0" eaLnBrk="1" latinLnBrk="0" hangingPunct="1">
              <a:lnSpc>
                <a:spcPct val="95000"/>
              </a:lnSpc>
              <a:spcBef>
                <a:spcPts val="0"/>
              </a:spcBef>
              <a:spcAft>
                <a:spcPts val="1200"/>
              </a:spcAft>
              <a:buFont typeface="Arial" panose="020B0604020202020204" pitchFamily="34" charset="0"/>
              <a:buChar char="•"/>
              <a:defRPr sz="2000" kern="1200">
                <a:solidFill>
                  <a:schemeClr val="bg2">
                    <a:lumMod val="50000"/>
                  </a:schemeClr>
                </a:solidFill>
                <a:latin typeface="Segoe UI" panose="020B0502040204020203" pitchFamily="34" charset="0"/>
                <a:ea typeface="+mn-ea"/>
                <a:cs typeface="Segoe UI" panose="020B0502040204020203" pitchFamily="34" charset="0"/>
              </a:defRPr>
            </a:lvl3pPr>
            <a:lvl4pPr marL="630238" indent="-180975" algn="l" defTabSz="914400" rtl="0" eaLnBrk="1" latinLnBrk="0" hangingPunct="1">
              <a:lnSpc>
                <a:spcPct val="95000"/>
              </a:lnSpc>
              <a:spcBef>
                <a:spcPts val="0"/>
              </a:spcBef>
              <a:spcAft>
                <a:spcPts val="1200"/>
              </a:spcAft>
              <a:buFont typeface="Arial" panose="020B0604020202020204" pitchFamily="34" charset="0"/>
              <a:buChar char="•"/>
              <a:defRPr sz="1800" kern="1200" spc="20" baseline="0">
                <a:solidFill>
                  <a:schemeClr val="bg2">
                    <a:lumMod val="50000"/>
                  </a:schemeClr>
                </a:solidFill>
                <a:latin typeface="Segoe UI" panose="020B0502040204020203" pitchFamily="34" charset="0"/>
                <a:ea typeface="+mn-ea"/>
                <a:cs typeface="Segoe UI" panose="020B0502040204020203" pitchFamily="34" charset="0"/>
              </a:defRPr>
            </a:lvl4pPr>
            <a:lvl5pPr marL="801688" indent="-171450" algn="l" defTabSz="914400" rtl="0" eaLnBrk="1" latinLnBrk="0" hangingPunct="1">
              <a:lnSpc>
                <a:spcPct val="95000"/>
              </a:lnSpc>
              <a:spcBef>
                <a:spcPts val="0"/>
              </a:spcBef>
              <a:spcAft>
                <a:spcPts val="1200"/>
              </a:spcAft>
              <a:buFont typeface="Arial" panose="020B0604020202020204" pitchFamily="34" charset="0"/>
              <a:buChar char="•"/>
              <a:defRPr sz="1600" kern="1200" spc="20" baseline="0">
                <a:solidFill>
                  <a:schemeClr val="bg2">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b="1">
                <a:solidFill>
                  <a:schemeClr val="tx2"/>
                </a:solidFill>
              </a:rPr>
              <a:t>”Voinko pahentaa tilannetta jos kysyn?” </a:t>
            </a:r>
          </a:p>
          <a:p>
            <a:pPr marL="0" indent="0">
              <a:buNone/>
            </a:pPr>
            <a:endParaRPr lang="fi-FI" sz="2000" b="1">
              <a:solidFill>
                <a:schemeClr val="tx2"/>
              </a:solidFill>
            </a:endParaRPr>
          </a:p>
        </p:txBody>
      </p:sp>
      <p:sp>
        <p:nvSpPr>
          <p:cNvPr id="4" name="Alatunnisteen paikkamerkki 3">
            <a:extLst>
              <a:ext uri="{FF2B5EF4-FFF2-40B4-BE49-F238E27FC236}">
                <a16:creationId xmlns:a16="http://schemas.microsoft.com/office/drawing/2014/main" id="{091C1286-DB9D-540F-6D0B-FEB871F2CEC2}"/>
              </a:ext>
            </a:extLst>
          </p:cNvPr>
          <p:cNvSpPr>
            <a:spLocks noGrp="1"/>
          </p:cNvSpPr>
          <p:nvPr>
            <p:ph type="ftr" sz="quarter" idx="3"/>
          </p:nvPr>
        </p:nvSpPr>
        <p:spPr/>
        <p:txBody>
          <a:bodyPr/>
          <a:lstStyle/>
          <a:p>
            <a:r>
              <a:rPr lang="fi-FI"/>
              <a:t>©TYÖTERVEYSLAITOS</a:t>
            </a:r>
          </a:p>
        </p:txBody>
      </p:sp>
      <p:sp>
        <p:nvSpPr>
          <p:cNvPr id="5" name="Dian numeron paikkamerkki 4">
            <a:extLst>
              <a:ext uri="{FF2B5EF4-FFF2-40B4-BE49-F238E27FC236}">
                <a16:creationId xmlns:a16="http://schemas.microsoft.com/office/drawing/2014/main" id="{6061EA3C-70DB-5CFC-DD17-7CD827281A5B}"/>
              </a:ext>
            </a:extLst>
          </p:cNvPr>
          <p:cNvSpPr>
            <a:spLocks noGrp="1"/>
          </p:cNvSpPr>
          <p:nvPr>
            <p:ph type="sldNum" sz="quarter" idx="4"/>
          </p:nvPr>
        </p:nvSpPr>
        <p:spPr/>
        <p:txBody>
          <a:bodyPr/>
          <a:lstStyle/>
          <a:p>
            <a:fld id="{0CED4B1A-FCA2-483F-A5D4-2A977CA5EF49}" type="slidenum">
              <a:rPr lang="fi-FI" smtClean="0"/>
              <a:pPr/>
              <a:t>33</a:t>
            </a:fld>
            <a:endParaRPr lang="fi-FI"/>
          </a:p>
        </p:txBody>
      </p:sp>
    </p:spTree>
    <p:extLst>
      <p:ext uri="{BB962C8B-B14F-4D97-AF65-F5344CB8AC3E}">
        <p14:creationId xmlns:p14="http://schemas.microsoft.com/office/powerpoint/2010/main" val="3782710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697747-31DC-BE12-B005-B5FC2CA5B22A}"/>
              </a:ext>
            </a:extLst>
          </p:cNvPr>
          <p:cNvSpPr>
            <a:spLocks noGrp="1"/>
          </p:cNvSpPr>
          <p:nvPr>
            <p:ph type="title"/>
          </p:nvPr>
        </p:nvSpPr>
        <p:spPr/>
        <p:txBody>
          <a:bodyPr/>
          <a:lstStyle/>
          <a:p>
            <a:r>
              <a:rPr lang="fi-FI"/>
              <a:t>Työntekijän vointi huolestuttaa: </a:t>
            </a:r>
            <a:br>
              <a:rPr lang="fi-FI"/>
            </a:br>
            <a:r>
              <a:rPr lang="fi-FI"/>
              <a:t>Miten otan asian puheeksi?</a:t>
            </a:r>
          </a:p>
        </p:txBody>
      </p:sp>
      <p:sp>
        <p:nvSpPr>
          <p:cNvPr id="3" name="Tekstin paikkamerkki 2">
            <a:extLst>
              <a:ext uri="{FF2B5EF4-FFF2-40B4-BE49-F238E27FC236}">
                <a16:creationId xmlns:a16="http://schemas.microsoft.com/office/drawing/2014/main" id="{C4052DC1-DA46-4811-83CA-F0F7F838C26A}"/>
              </a:ext>
            </a:extLst>
          </p:cNvPr>
          <p:cNvSpPr>
            <a:spLocks noGrp="1"/>
          </p:cNvSpPr>
          <p:nvPr>
            <p:ph type="body" sz="quarter" idx="10"/>
          </p:nvPr>
        </p:nvSpPr>
        <p:spPr/>
        <p:txBody>
          <a:bodyPr>
            <a:normAutofit fontScale="92500"/>
          </a:bodyPr>
          <a:lstStyle/>
          <a:p>
            <a:r>
              <a:rPr lang="fi-FI" dirty="0">
                <a:solidFill>
                  <a:schemeClr val="tx1"/>
                </a:solidFill>
              </a:rPr>
              <a:t>Kun huoli työntekijän voinnista ja työssä suoriutumisesta herää, on helpointa tarttua asiaan mahdollisimman pian. </a:t>
            </a:r>
          </a:p>
          <a:p>
            <a:r>
              <a:rPr lang="fi-FI" dirty="0">
                <a:solidFill>
                  <a:schemeClr val="tx1"/>
                </a:solidFill>
              </a:rPr>
              <a:t>Yksittäisiä sanavalintoja tärkeämpää on ymmärtämään pyrkivä ja ratkaisuja etsivä asenne.  </a:t>
            </a:r>
          </a:p>
          <a:p>
            <a:r>
              <a:rPr lang="fi-FI" dirty="0">
                <a:solidFill>
                  <a:schemeClr val="tx1"/>
                </a:solidFill>
              </a:rPr>
              <a:t>Puolustautumisreaktio voi herätä, vaikka esihenkilö esittäisi asian taitavastikin. Työntekijä voi tarvita aikaa asian käsittelyyn. </a:t>
            </a:r>
          </a:p>
          <a:p>
            <a:r>
              <a:rPr lang="fi-FI" dirty="0">
                <a:solidFill>
                  <a:schemeClr val="tx1"/>
                </a:solidFill>
              </a:rPr>
              <a:t>Voit ehdottaa keskustelua asiasta esimerkiksi näin: </a:t>
            </a:r>
          </a:p>
          <a:p>
            <a:pPr lvl="1"/>
            <a:r>
              <a:rPr lang="fi-FI" i="1" dirty="0">
                <a:solidFill>
                  <a:schemeClr val="tx1"/>
                </a:solidFill>
              </a:rPr>
              <a:t>”Olen ajatellut työssä jaksamistasi ja miten viihdyt työssäsi. Haluan olla tukenasi ja kuulla ajatuksiasi. Voisimme varata tapaamiselle ajan.”</a:t>
            </a:r>
          </a:p>
        </p:txBody>
      </p:sp>
      <p:sp>
        <p:nvSpPr>
          <p:cNvPr id="5" name="Alatunnisteen paikkamerkki 4">
            <a:extLst>
              <a:ext uri="{FF2B5EF4-FFF2-40B4-BE49-F238E27FC236}">
                <a16:creationId xmlns:a16="http://schemas.microsoft.com/office/drawing/2014/main" id="{D5114B81-FF7E-9473-B245-3257FFF08E1A}"/>
              </a:ext>
            </a:extLst>
          </p:cNvPr>
          <p:cNvSpPr>
            <a:spLocks noGrp="1"/>
          </p:cNvSpPr>
          <p:nvPr>
            <p:ph type="ftr" sz="quarter" idx="3"/>
          </p:nvPr>
        </p:nvSpPr>
        <p:spPr/>
        <p:txBody>
          <a:bodyPr/>
          <a:lstStyle/>
          <a:p>
            <a:r>
              <a:rPr lang="fi-FI"/>
              <a:t>©TYÖTERVEYSLAITOS</a:t>
            </a:r>
          </a:p>
        </p:txBody>
      </p:sp>
      <p:sp>
        <p:nvSpPr>
          <p:cNvPr id="6" name="Dian numeron paikkamerkki 5">
            <a:extLst>
              <a:ext uri="{FF2B5EF4-FFF2-40B4-BE49-F238E27FC236}">
                <a16:creationId xmlns:a16="http://schemas.microsoft.com/office/drawing/2014/main" id="{F544255D-5B97-8CB7-58B0-7707A98A665C}"/>
              </a:ext>
            </a:extLst>
          </p:cNvPr>
          <p:cNvSpPr>
            <a:spLocks noGrp="1"/>
          </p:cNvSpPr>
          <p:nvPr>
            <p:ph type="sldNum" sz="quarter" idx="4"/>
          </p:nvPr>
        </p:nvSpPr>
        <p:spPr/>
        <p:txBody>
          <a:bodyPr/>
          <a:lstStyle/>
          <a:p>
            <a:fld id="{0CED4B1A-FCA2-483F-A5D4-2A977CA5EF49}" type="slidenum">
              <a:rPr lang="fi-FI" smtClean="0"/>
              <a:pPr/>
              <a:t>34</a:t>
            </a:fld>
            <a:endParaRPr lang="fi-FI"/>
          </a:p>
        </p:txBody>
      </p:sp>
    </p:spTree>
    <p:extLst>
      <p:ext uri="{BB962C8B-B14F-4D97-AF65-F5344CB8AC3E}">
        <p14:creationId xmlns:p14="http://schemas.microsoft.com/office/powerpoint/2010/main" val="1809890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8AA0219-D025-A92C-0D20-8DE2369137C2}"/>
              </a:ext>
            </a:extLst>
          </p:cNvPr>
          <p:cNvSpPr>
            <a:spLocks noGrp="1" noChangeArrowheads="1"/>
          </p:cNvSpPr>
          <p:nvPr>
            <p:ph type="title"/>
          </p:nvPr>
        </p:nvSpPr>
        <p:spPr/>
        <p:txBody>
          <a:bodyPr/>
          <a:lstStyle/>
          <a:p>
            <a:r>
              <a:rPr lang="fi-FI" altLang="fi-FI" dirty="0"/>
              <a:t>Valmistautuminen keskusteluun</a:t>
            </a:r>
            <a:r>
              <a:rPr lang="fi-FI" altLang="fi-FI" sz="2000" dirty="0"/>
              <a:t> </a:t>
            </a:r>
            <a:br>
              <a:rPr lang="fi-FI" altLang="fi-FI" sz="1400" b="0" dirty="0"/>
            </a:br>
            <a:endParaRPr lang="fi-FI" altLang="fi-FI" sz="2000" dirty="0"/>
          </a:p>
        </p:txBody>
      </p:sp>
      <p:sp>
        <p:nvSpPr>
          <p:cNvPr id="52227" name="Rectangle 3">
            <a:extLst>
              <a:ext uri="{FF2B5EF4-FFF2-40B4-BE49-F238E27FC236}">
                <a16:creationId xmlns:a16="http://schemas.microsoft.com/office/drawing/2014/main" id="{4B7968F5-7C58-3C84-DADA-3223173A0DC1}"/>
              </a:ext>
            </a:extLst>
          </p:cNvPr>
          <p:cNvSpPr>
            <a:spLocks noGrp="1" noChangeArrowheads="1"/>
          </p:cNvSpPr>
          <p:nvPr>
            <p:ph type="body" sz="quarter" idx="10"/>
          </p:nvPr>
        </p:nvSpPr>
        <p:spPr>
          <a:xfrm>
            <a:off x="947048" y="1775270"/>
            <a:ext cx="10297904" cy="4581080"/>
          </a:xfrm>
        </p:spPr>
        <p:txBody>
          <a:bodyPr>
            <a:normAutofit fontScale="92500" lnSpcReduction="10000"/>
          </a:bodyPr>
          <a:lstStyle/>
          <a:p>
            <a:pPr marL="381000" indent="-381000">
              <a:lnSpc>
                <a:spcPct val="90000"/>
              </a:lnSpc>
            </a:pPr>
            <a:r>
              <a:rPr lang="fi-FI" altLang="fi-FI" dirty="0"/>
              <a:t>Tee käsikirjoitus: Valmistaudu puhumaan työhön liittyvistä asioista, kokoa havaintosi</a:t>
            </a:r>
            <a:endParaRPr lang="fi-FI" altLang="fi-FI" b="1" dirty="0"/>
          </a:p>
          <a:p>
            <a:pPr marL="381000" indent="-381000">
              <a:lnSpc>
                <a:spcPct val="90000"/>
              </a:lnSpc>
            </a:pPr>
            <a:r>
              <a:rPr lang="fi-FI" altLang="fi-FI" dirty="0"/>
              <a:t>Sovi</a:t>
            </a:r>
            <a:r>
              <a:rPr lang="fi-FI" altLang="fi-FI" b="1" dirty="0"/>
              <a:t> </a:t>
            </a:r>
            <a:r>
              <a:rPr lang="fi-FI" altLang="fi-FI" dirty="0"/>
              <a:t>keskusteluaika ja kerro etukäteen tulevan keskustelun aihe</a:t>
            </a:r>
          </a:p>
          <a:p>
            <a:pPr marL="381000" indent="-381000">
              <a:lnSpc>
                <a:spcPct val="90000"/>
              </a:lnSpc>
            </a:pPr>
            <a:r>
              <a:rPr lang="fi-FI" altLang="fi-FI" dirty="0"/>
              <a:t>Varaa</a:t>
            </a:r>
            <a:r>
              <a:rPr lang="fi-FI" altLang="fi-FI" b="1" dirty="0"/>
              <a:t> </a:t>
            </a:r>
            <a:r>
              <a:rPr lang="fi-FI" altLang="fi-FI" dirty="0"/>
              <a:t>keskustelulle rauhallinen aika ja paikka </a:t>
            </a:r>
          </a:p>
          <a:p>
            <a:pPr marL="381000" indent="-381000">
              <a:lnSpc>
                <a:spcPct val="90000"/>
              </a:lnSpc>
            </a:pPr>
            <a:r>
              <a:rPr lang="fi-FI" altLang="fi-FI" dirty="0"/>
              <a:t>Puhu selkeästi ja arvostavasti</a:t>
            </a:r>
          </a:p>
          <a:p>
            <a:pPr marL="652463" lvl="1" indent="-381000"/>
            <a:r>
              <a:rPr lang="fi-FI" altLang="fi-FI" sz="1900" dirty="0"/>
              <a:t>puhu minä-muodossa</a:t>
            </a:r>
          </a:p>
          <a:p>
            <a:pPr marL="652463" lvl="1" indent="-381000"/>
            <a:r>
              <a:rPr lang="fi-FI" altLang="fi-FI" sz="1900" dirty="0"/>
              <a:t>rohkaise puhumaan, pidä katsekontakti</a:t>
            </a:r>
          </a:p>
          <a:p>
            <a:pPr marL="652463" lvl="1" indent="-381000"/>
            <a:r>
              <a:rPr lang="fi-FI" altLang="fi-FI" sz="1900" dirty="0"/>
              <a:t>toimi kiireettömästi </a:t>
            </a:r>
          </a:p>
          <a:p>
            <a:pPr marL="381000" indent="-381000">
              <a:lnSpc>
                <a:spcPct val="90000"/>
              </a:lnSpc>
            </a:pPr>
            <a:r>
              <a:rPr lang="fi-FI" altLang="fi-FI" dirty="0"/>
              <a:t>Kerro mistä olet huolestunut</a:t>
            </a:r>
          </a:p>
          <a:p>
            <a:pPr marL="381000" indent="-381000">
              <a:lnSpc>
                <a:spcPct val="90000"/>
              </a:lnSpc>
            </a:pPr>
            <a:r>
              <a:rPr lang="fi-FI" altLang="fi-FI" dirty="0"/>
              <a:t>Älä tee tulkintoja tai päätelmiä etukäteen</a:t>
            </a:r>
          </a:p>
          <a:p>
            <a:pPr marL="381000" indent="-381000">
              <a:lnSpc>
                <a:spcPct val="90000"/>
              </a:lnSpc>
            </a:pPr>
            <a:r>
              <a:rPr lang="fi-FI" altLang="fi-FI" dirty="0"/>
              <a:t>Älä diagnosoi työntekijän terveydellisiä tai työn ulkopuolisia haasteita</a:t>
            </a:r>
          </a:p>
          <a:p>
            <a:pPr marL="381000" indent="-381000">
              <a:lnSpc>
                <a:spcPct val="90000"/>
              </a:lnSpc>
            </a:pPr>
            <a:r>
              <a:rPr lang="fi-FI" altLang="fi-FI" dirty="0"/>
              <a:t>Pidä keskustelun painopiste on siinä, kuinka jatketaan eteenpäin</a:t>
            </a:r>
          </a:p>
          <a:p>
            <a:pPr marL="381000" indent="-381000">
              <a:lnSpc>
                <a:spcPct val="90000"/>
              </a:lnSpc>
            </a:pPr>
            <a:endParaRPr lang="fi-FI" altLang="fi-FI" sz="1800" b="1" dirty="0"/>
          </a:p>
          <a:p>
            <a:pPr marL="381000" indent="-381000">
              <a:lnSpc>
                <a:spcPct val="90000"/>
              </a:lnSpc>
              <a:buNone/>
            </a:pPr>
            <a:endParaRPr lang="fi-FI" altLang="fi-FI" sz="1800" dirty="0"/>
          </a:p>
          <a:p>
            <a:pPr marL="381000" indent="-381000">
              <a:lnSpc>
                <a:spcPct val="90000"/>
              </a:lnSpc>
            </a:pPr>
            <a:endParaRPr lang="fi-FI" altLang="fi-FI" sz="1800" b="1" dirty="0"/>
          </a:p>
        </p:txBody>
      </p:sp>
      <p:sp>
        <p:nvSpPr>
          <p:cNvPr id="3" name="Slide Number Placeholder 4">
            <a:extLst>
              <a:ext uri="{FF2B5EF4-FFF2-40B4-BE49-F238E27FC236}">
                <a16:creationId xmlns:a16="http://schemas.microsoft.com/office/drawing/2014/main" id="{FFF90986-66B8-E257-98A6-CE2707BAB18A}"/>
              </a:ext>
            </a:extLst>
          </p:cNvPr>
          <p:cNvSpPr>
            <a:spLocks noGrp="1"/>
          </p:cNvSpPr>
          <p:nvPr>
            <p:ph type="sldNum" sz="quarter" idx="4"/>
          </p:nvPr>
        </p:nvSpPr>
        <p:spPr/>
        <p:txBody>
          <a:bodyPr/>
          <a:lstStyle/>
          <a:p>
            <a:fld id="{08888B08-E02F-46D0-968C-625BB2EE5E31}" type="slidenum">
              <a:rPr lang="en-US" altLang="fi-FI"/>
              <a:pPr/>
              <a:t>35</a:t>
            </a:fld>
            <a:endParaRPr lang="en-US" altLang="fi-FI"/>
          </a:p>
        </p:txBody>
      </p:sp>
      <p:sp>
        <p:nvSpPr>
          <p:cNvPr id="2" name="Footer Placeholder 1">
            <a:extLst>
              <a:ext uri="{FF2B5EF4-FFF2-40B4-BE49-F238E27FC236}">
                <a16:creationId xmlns:a16="http://schemas.microsoft.com/office/drawing/2014/main" id="{F3AA8EC6-B241-6BB5-F0B4-5BFA27A71992}"/>
              </a:ext>
            </a:extLst>
          </p:cNvPr>
          <p:cNvSpPr>
            <a:spLocks noGrp="1"/>
          </p:cNvSpPr>
          <p:nvPr>
            <p:ph type="ftr" sz="quarter" idx="3"/>
          </p:nvPr>
        </p:nvSpPr>
        <p:spPr/>
        <p:txBody>
          <a:bodyPr/>
          <a:lstStyle/>
          <a:p>
            <a:r>
              <a:rPr lang="fi-FI"/>
              <a:t>©TYÖTERVEYSLAITOS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877823-6B79-19C5-6E41-0C4D00E993E0}"/>
              </a:ext>
            </a:extLst>
          </p:cNvPr>
          <p:cNvSpPr>
            <a:spLocks noGrp="1"/>
          </p:cNvSpPr>
          <p:nvPr>
            <p:ph type="title"/>
          </p:nvPr>
        </p:nvSpPr>
        <p:spPr/>
        <p:txBody>
          <a:bodyPr/>
          <a:lstStyle/>
          <a:p>
            <a:r>
              <a:rPr lang="fi-FI"/>
              <a:t>Ehdotuksia keskustelun etenemiseen   </a:t>
            </a:r>
          </a:p>
        </p:txBody>
      </p:sp>
      <p:sp>
        <p:nvSpPr>
          <p:cNvPr id="4" name="Tekstin paikkamerkki 3">
            <a:extLst>
              <a:ext uri="{FF2B5EF4-FFF2-40B4-BE49-F238E27FC236}">
                <a16:creationId xmlns:a16="http://schemas.microsoft.com/office/drawing/2014/main" id="{090CD530-F326-5341-FCC3-C27E3DCD2DAE}"/>
              </a:ext>
            </a:extLst>
          </p:cNvPr>
          <p:cNvSpPr>
            <a:spLocks noGrp="1"/>
          </p:cNvSpPr>
          <p:nvPr>
            <p:ph type="body" sz="quarter" idx="10"/>
          </p:nvPr>
        </p:nvSpPr>
        <p:spPr/>
        <p:txBody>
          <a:bodyPr/>
          <a:lstStyle/>
          <a:p>
            <a:pPr marL="0" indent="0">
              <a:buNone/>
            </a:pPr>
            <a:r>
              <a:rPr lang="fi-FI" sz="2000" b="1" dirty="0">
                <a:solidFill>
                  <a:schemeClr val="tx2"/>
                </a:solidFill>
              </a:rPr>
              <a:t>1) Kerro aluksi huolen aiheesi konkreettisesti:  </a:t>
            </a:r>
          </a:p>
          <a:p>
            <a:pPr marL="0" indent="0">
              <a:buNone/>
            </a:pPr>
            <a:r>
              <a:rPr lang="fi-FI" sz="2000" i="1" dirty="0"/>
              <a:t>”Et ole viime viikkoina osallistunut yhteisiin tapaamisiin, haluaisin kuulla miten voit.”  </a:t>
            </a:r>
          </a:p>
          <a:p>
            <a:pPr marL="0" indent="0">
              <a:buNone/>
            </a:pPr>
            <a:r>
              <a:rPr lang="fi-FI" sz="2000" i="1" dirty="0"/>
              <a:t>”Työsi ovat viime aikoina olleet myöhässä aikataulusta, olen miettinyt mistä se voisi johtua, ja miten voisin asiassa auttaa.”</a:t>
            </a:r>
          </a:p>
          <a:p>
            <a:pPr marL="0" indent="0">
              <a:buNone/>
            </a:pPr>
            <a:r>
              <a:rPr lang="fi-FI" sz="2000" b="1" dirty="0">
                <a:solidFill>
                  <a:schemeClr val="tx2"/>
                </a:solidFill>
              </a:rPr>
              <a:t>2) Puhu minä-muodossa. Kerro havaintosi ja kysy miten työntekijä näkee kuvaamasi asian. </a:t>
            </a:r>
          </a:p>
          <a:p>
            <a:pPr marL="0" indent="0">
              <a:buNone/>
            </a:pPr>
            <a:r>
              <a:rPr lang="fi-FI" sz="2000" i="1" dirty="0"/>
              <a:t>”Minusta näyttää että olet viime aikoina ollut väsynyt ja alakuloinen. Mitä ajattelet havainnostani?”</a:t>
            </a:r>
            <a:r>
              <a:rPr lang="fi-FI" sz="2000" dirty="0"/>
              <a:t> </a:t>
            </a:r>
            <a:endParaRPr lang="fi-FI" sz="2000" i="1" dirty="0"/>
          </a:p>
          <a:p>
            <a:pPr marL="0" indent="0">
              <a:buNone/>
            </a:pPr>
            <a:r>
              <a:rPr lang="fi-FI" sz="2000" b="1" dirty="0">
                <a:solidFill>
                  <a:schemeClr val="tx2"/>
                </a:solidFill>
              </a:rPr>
              <a:t>3) Rohkaise puhumaan, kuuntele, ota sinulle kerrottu vastaan </a:t>
            </a:r>
          </a:p>
          <a:p>
            <a:pPr marL="0" indent="0">
              <a:buNone/>
            </a:pPr>
            <a:r>
              <a:rPr lang="fi-FI" sz="2000" i="1" dirty="0"/>
              <a:t>”Olen iloinen että kerroit, nyt voimme miettiä yhdessä miten voisimme ratkoa tilannetta.”</a:t>
            </a:r>
          </a:p>
        </p:txBody>
      </p:sp>
      <p:sp>
        <p:nvSpPr>
          <p:cNvPr id="6" name="Alatunnisteen paikkamerkki 5">
            <a:extLst>
              <a:ext uri="{FF2B5EF4-FFF2-40B4-BE49-F238E27FC236}">
                <a16:creationId xmlns:a16="http://schemas.microsoft.com/office/drawing/2014/main" id="{7D9C958E-EEAD-78C2-8791-C63406F11CDB}"/>
              </a:ext>
            </a:extLst>
          </p:cNvPr>
          <p:cNvSpPr>
            <a:spLocks noGrp="1"/>
          </p:cNvSpPr>
          <p:nvPr>
            <p:ph type="ftr" sz="quarter" idx="3"/>
          </p:nvPr>
        </p:nvSpPr>
        <p:spPr/>
        <p:txBody>
          <a:bodyPr/>
          <a:lstStyle/>
          <a:p>
            <a:r>
              <a:rPr lang="fi-FI"/>
              <a:t>©TYÖTERVEYSLAITOS</a:t>
            </a:r>
          </a:p>
        </p:txBody>
      </p:sp>
      <p:sp>
        <p:nvSpPr>
          <p:cNvPr id="7" name="Dian numeron paikkamerkki 6">
            <a:extLst>
              <a:ext uri="{FF2B5EF4-FFF2-40B4-BE49-F238E27FC236}">
                <a16:creationId xmlns:a16="http://schemas.microsoft.com/office/drawing/2014/main" id="{F4B5261B-A119-3EDF-6DA0-6E5731693AF9}"/>
              </a:ext>
            </a:extLst>
          </p:cNvPr>
          <p:cNvSpPr>
            <a:spLocks noGrp="1"/>
          </p:cNvSpPr>
          <p:nvPr>
            <p:ph type="sldNum" sz="quarter" idx="4"/>
          </p:nvPr>
        </p:nvSpPr>
        <p:spPr/>
        <p:txBody>
          <a:bodyPr/>
          <a:lstStyle/>
          <a:p>
            <a:fld id="{0CED4B1A-FCA2-483F-A5D4-2A977CA5EF49}" type="slidenum">
              <a:rPr lang="fi-FI" smtClean="0"/>
              <a:pPr/>
              <a:t>36</a:t>
            </a:fld>
            <a:endParaRPr lang="fi-FI"/>
          </a:p>
        </p:txBody>
      </p:sp>
    </p:spTree>
    <p:extLst>
      <p:ext uri="{BB962C8B-B14F-4D97-AF65-F5344CB8AC3E}">
        <p14:creationId xmlns:p14="http://schemas.microsoft.com/office/powerpoint/2010/main" val="3731239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697747-31DC-BE12-B005-B5FC2CA5B22A}"/>
              </a:ext>
            </a:extLst>
          </p:cNvPr>
          <p:cNvSpPr>
            <a:spLocks noGrp="1"/>
          </p:cNvSpPr>
          <p:nvPr>
            <p:ph type="title"/>
          </p:nvPr>
        </p:nvSpPr>
        <p:spPr/>
        <p:txBody>
          <a:bodyPr/>
          <a:lstStyle/>
          <a:p>
            <a:r>
              <a:rPr lang="fi-FI"/>
              <a:t>Tavoitteena on ratkaisujen löytäminen </a:t>
            </a:r>
          </a:p>
        </p:txBody>
      </p:sp>
      <p:sp>
        <p:nvSpPr>
          <p:cNvPr id="3" name="Tekstin paikkamerkki 2">
            <a:extLst>
              <a:ext uri="{FF2B5EF4-FFF2-40B4-BE49-F238E27FC236}">
                <a16:creationId xmlns:a16="http://schemas.microsoft.com/office/drawing/2014/main" id="{C4052DC1-DA46-4811-83CA-F0F7F838C26A}"/>
              </a:ext>
            </a:extLst>
          </p:cNvPr>
          <p:cNvSpPr>
            <a:spLocks noGrp="1"/>
          </p:cNvSpPr>
          <p:nvPr>
            <p:ph type="body" sz="quarter" idx="10"/>
          </p:nvPr>
        </p:nvSpPr>
        <p:spPr>
          <a:xfrm>
            <a:off x="839789" y="1991170"/>
            <a:ext cx="8991025" cy="4250142"/>
          </a:xfrm>
        </p:spPr>
        <p:txBody>
          <a:bodyPr/>
          <a:lstStyle/>
          <a:p>
            <a:pPr marL="342900" lvl="0" indent="-342900">
              <a:lnSpc>
                <a:spcPct val="100000"/>
              </a:lnSpc>
              <a:buFont typeface="Arial" panose="020B0604020202020204" pitchFamily="34" charset="0"/>
              <a:buChar char="•"/>
            </a:pPr>
            <a:r>
              <a:rPr lang="fi-FI" sz="2000" dirty="0"/>
              <a:t>Aseta tavoitteeksi työn sujuminen jatkossa ja kysy mikä auttaisi työntekijää. </a:t>
            </a:r>
          </a:p>
          <a:p>
            <a:pPr marL="342900" lvl="0" indent="-342900">
              <a:lnSpc>
                <a:spcPct val="100000"/>
              </a:lnSpc>
              <a:buFont typeface="Arial" panose="020B0604020202020204" pitchFamily="34" charset="0"/>
              <a:buChar char="•"/>
            </a:pPr>
            <a:r>
              <a:rPr lang="fi-FI" sz="2000" dirty="0"/>
              <a:t>Ota tarvittaessa aikalisä.</a:t>
            </a:r>
          </a:p>
          <a:p>
            <a:pPr marL="614363" lvl="1" indent="-342900">
              <a:lnSpc>
                <a:spcPct val="100000"/>
              </a:lnSpc>
              <a:buFont typeface="Arial" panose="020B0604020202020204" pitchFamily="34" charset="0"/>
              <a:buChar char="•"/>
            </a:pPr>
            <a:r>
              <a:rPr lang="fi-FI" sz="1800" dirty="0"/>
              <a:t>Tarvitaanko lisää tietoa? Esimerkiksi terveydentilan selvittämistä työterveyshuollossa? </a:t>
            </a:r>
          </a:p>
          <a:p>
            <a:pPr marL="614363" lvl="1" indent="-342900">
              <a:lnSpc>
                <a:spcPct val="100000"/>
              </a:lnSpc>
              <a:buFont typeface="Arial" panose="020B0604020202020204" pitchFamily="34" charset="0"/>
              <a:buChar char="•"/>
            </a:pPr>
            <a:r>
              <a:rPr lang="fi-FI" sz="1800" dirty="0"/>
              <a:t>Keitä muita tarvitaan mukaan asian ratkaisemiseksi? Työterveyshuollon ja </a:t>
            </a:r>
            <a:r>
              <a:rPr lang="fi-FI" sz="1800" dirty="0" err="1"/>
              <a:t>HR:n</a:t>
            </a:r>
            <a:r>
              <a:rPr lang="fi-FI" sz="1800" dirty="0"/>
              <a:t> lisäksi esimerkiksi hoidosta vastaavat henkilöt muualla kuin työterveyshuollossa? </a:t>
            </a:r>
          </a:p>
          <a:p>
            <a:pPr marL="614363" lvl="1" indent="-342900">
              <a:lnSpc>
                <a:spcPct val="100000"/>
              </a:lnSpc>
              <a:buFont typeface="Arial" panose="020B0604020202020204" pitchFamily="34" charset="0"/>
              <a:buChar char="•"/>
            </a:pPr>
            <a:r>
              <a:rPr lang="fi-FI" sz="1800" i="1" dirty="0"/>
              <a:t>“Minusta näyttää, että tarvitsemme lisää tietoa / aikaa asian ratkaisemiseksi.” </a:t>
            </a:r>
            <a:endParaRPr lang="fi-FI" sz="1800" dirty="0"/>
          </a:p>
          <a:p>
            <a:pPr marL="342900" indent="-342900">
              <a:lnSpc>
                <a:spcPct val="100000"/>
              </a:lnSpc>
              <a:buFont typeface="Arial" panose="020B0604020202020204" pitchFamily="34" charset="0"/>
              <a:buChar char="•"/>
            </a:pPr>
            <a:r>
              <a:rPr lang="fi-FI" sz="2000" dirty="0"/>
              <a:t>Mikä on seuraava askel? Sopikaa yhdessä mitä käytännössä teette asian edistämiseksi. Sopikaa seurantapalaverista.  </a:t>
            </a:r>
          </a:p>
          <a:p>
            <a:pPr marL="342900" lvl="0" indent="-342900">
              <a:lnSpc>
                <a:spcPct val="100000"/>
              </a:lnSpc>
              <a:buFont typeface="Arial" panose="020B0604020202020204" pitchFamily="34" charset="0"/>
              <a:buChar char="•"/>
            </a:pPr>
            <a:r>
              <a:rPr lang="fi-FI" sz="2000" dirty="0"/>
              <a:t>Kirjoittakaa ylös mitä sovitte. Hyväksy, että prosessi vie aikaa.  </a:t>
            </a:r>
          </a:p>
          <a:p>
            <a:endParaRPr lang="fi-FI" sz="1800" dirty="0">
              <a:solidFill>
                <a:schemeClr val="tx1"/>
              </a:solidFill>
            </a:endParaRPr>
          </a:p>
        </p:txBody>
      </p:sp>
      <p:sp>
        <p:nvSpPr>
          <p:cNvPr id="7" name="Ellipsi 6">
            <a:extLst>
              <a:ext uri="{FF2B5EF4-FFF2-40B4-BE49-F238E27FC236}">
                <a16:creationId xmlns:a16="http://schemas.microsoft.com/office/drawing/2014/main" id="{91E7F96C-0369-1DE0-41A4-E8A1332049C8}"/>
              </a:ext>
            </a:extLst>
          </p:cNvPr>
          <p:cNvSpPr/>
          <p:nvPr/>
        </p:nvSpPr>
        <p:spPr>
          <a:xfrm>
            <a:off x="9618162" y="755870"/>
            <a:ext cx="1925383" cy="1925383"/>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Keskustelusta </a:t>
            </a:r>
          </a:p>
          <a:p>
            <a:pPr algn="ctr"/>
            <a:r>
              <a:rPr lang="fi-FI" sz="1600">
                <a:solidFill>
                  <a:schemeClr val="tx2"/>
                </a:solidFill>
              </a:rPr>
              <a:t>toimenpiteisiin</a:t>
            </a:r>
          </a:p>
        </p:txBody>
      </p:sp>
      <p:sp>
        <p:nvSpPr>
          <p:cNvPr id="5" name="Alatunnisteen paikkamerkki 4">
            <a:extLst>
              <a:ext uri="{FF2B5EF4-FFF2-40B4-BE49-F238E27FC236}">
                <a16:creationId xmlns:a16="http://schemas.microsoft.com/office/drawing/2014/main" id="{D5114B81-FF7E-9473-B245-3257FFF08E1A}"/>
              </a:ext>
            </a:extLst>
          </p:cNvPr>
          <p:cNvSpPr>
            <a:spLocks noGrp="1"/>
          </p:cNvSpPr>
          <p:nvPr>
            <p:ph type="ftr" sz="quarter" idx="3"/>
          </p:nvPr>
        </p:nvSpPr>
        <p:spPr/>
        <p:txBody>
          <a:bodyPr/>
          <a:lstStyle/>
          <a:p>
            <a:r>
              <a:rPr lang="fi-FI"/>
              <a:t>©TYÖTERVEYSLAITOS</a:t>
            </a:r>
          </a:p>
        </p:txBody>
      </p:sp>
      <p:sp>
        <p:nvSpPr>
          <p:cNvPr id="6" name="Dian numeron paikkamerkki 5">
            <a:extLst>
              <a:ext uri="{FF2B5EF4-FFF2-40B4-BE49-F238E27FC236}">
                <a16:creationId xmlns:a16="http://schemas.microsoft.com/office/drawing/2014/main" id="{F544255D-5B97-8CB7-58B0-7707A98A665C}"/>
              </a:ext>
            </a:extLst>
          </p:cNvPr>
          <p:cNvSpPr>
            <a:spLocks noGrp="1"/>
          </p:cNvSpPr>
          <p:nvPr>
            <p:ph type="sldNum" sz="quarter" idx="4"/>
          </p:nvPr>
        </p:nvSpPr>
        <p:spPr/>
        <p:txBody>
          <a:bodyPr/>
          <a:lstStyle/>
          <a:p>
            <a:fld id="{0CED4B1A-FCA2-483F-A5D4-2A977CA5EF49}" type="slidenum">
              <a:rPr lang="fi-FI" smtClean="0"/>
              <a:pPr/>
              <a:t>37</a:t>
            </a:fld>
            <a:endParaRPr lang="fi-FI"/>
          </a:p>
        </p:txBody>
      </p:sp>
    </p:spTree>
    <p:extLst>
      <p:ext uri="{BB962C8B-B14F-4D97-AF65-F5344CB8AC3E}">
        <p14:creationId xmlns:p14="http://schemas.microsoft.com/office/powerpoint/2010/main" val="2701119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697747-31DC-BE12-B005-B5FC2CA5B22A}"/>
              </a:ext>
            </a:extLst>
          </p:cNvPr>
          <p:cNvSpPr>
            <a:spLocks noGrp="1"/>
          </p:cNvSpPr>
          <p:nvPr>
            <p:ph type="title"/>
          </p:nvPr>
        </p:nvSpPr>
        <p:spPr/>
        <p:txBody>
          <a:bodyPr>
            <a:normAutofit/>
          </a:bodyPr>
          <a:lstStyle/>
          <a:p>
            <a:r>
              <a:rPr lang="fi-FI"/>
              <a:t>Mitä voin kysyä? </a:t>
            </a:r>
          </a:p>
        </p:txBody>
      </p:sp>
      <p:sp>
        <p:nvSpPr>
          <p:cNvPr id="3" name="Tekstin paikkamerkki 2">
            <a:extLst>
              <a:ext uri="{FF2B5EF4-FFF2-40B4-BE49-F238E27FC236}">
                <a16:creationId xmlns:a16="http://schemas.microsoft.com/office/drawing/2014/main" id="{C4052DC1-DA46-4811-83CA-F0F7F838C26A}"/>
              </a:ext>
            </a:extLst>
          </p:cNvPr>
          <p:cNvSpPr>
            <a:spLocks noGrp="1"/>
          </p:cNvSpPr>
          <p:nvPr>
            <p:ph type="body" sz="quarter" idx="10"/>
          </p:nvPr>
        </p:nvSpPr>
        <p:spPr/>
        <p:txBody>
          <a:bodyPr/>
          <a:lstStyle/>
          <a:p>
            <a:pPr>
              <a:lnSpc>
                <a:spcPct val="100000"/>
              </a:lnSpc>
            </a:pPr>
            <a:r>
              <a:rPr lang="fi-FI" sz="2000" dirty="0"/>
              <a:t>Työstä ja työn sujumisesta voi ja pitää keskustella. Arvostava ja kunnioittava keskustelu ei ole vaarallista.</a:t>
            </a:r>
          </a:p>
          <a:p>
            <a:pPr>
              <a:lnSpc>
                <a:spcPct val="100000"/>
              </a:lnSpc>
            </a:pPr>
            <a:r>
              <a:rPr lang="fi-FI" sz="2000" dirty="0"/>
              <a:t>Jos huoli voinnista on herännyt, </a:t>
            </a:r>
            <a:r>
              <a:rPr lang="fi-FI" sz="2000" b="1" dirty="0"/>
              <a:t>työntekijältä voi kysyä, miten hän arvioi oman jaksamisensa tai toimintakykynsä suhteessa työn vaatimuksiin. </a:t>
            </a:r>
            <a:endParaRPr lang="fi-FI" sz="2000" dirty="0"/>
          </a:p>
          <a:p>
            <a:pPr>
              <a:lnSpc>
                <a:spcPct val="100000"/>
              </a:lnSpc>
            </a:pPr>
            <a:r>
              <a:rPr lang="fi-FI" sz="2000" dirty="0"/>
              <a:t>Yksityiselämästä ei tule kysyä, mutta työntekijä voi halutessaan kertoa sen verran kuin haluaa.</a:t>
            </a:r>
          </a:p>
          <a:p>
            <a:pPr>
              <a:lnSpc>
                <a:spcPct val="100000"/>
              </a:lnSpc>
            </a:pPr>
            <a:r>
              <a:rPr lang="fi-FI" sz="2000" dirty="0"/>
              <a:t>Terveydentilasta ei tule kysyä, eikä esimerkiksi esittää arveluita, millaisesta terveydentilan muutoksesta voisi olla kyse, mutta työntekijä voi halutessaan kertoa sen verran kuin haluaa.</a:t>
            </a:r>
          </a:p>
          <a:p>
            <a:pPr>
              <a:lnSpc>
                <a:spcPct val="100000"/>
              </a:lnSpc>
            </a:pPr>
            <a:r>
              <a:rPr lang="fi-FI" sz="2000" dirty="0"/>
              <a:t>Tilannetta selvitellään työpaikalla niin pitkälle kun se on mahdollista ottaen huomioon työntekijän voimavarat, esihenkilön osaaminen ja laki yksityisyyden suojasta työelämässä (759/2004).</a:t>
            </a:r>
          </a:p>
        </p:txBody>
      </p:sp>
      <p:sp>
        <p:nvSpPr>
          <p:cNvPr id="5" name="Alatunnisteen paikkamerkki 4">
            <a:extLst>
              <a:ext uri="{FF2B5EF4-FFF2-40B4-BE49-F238E27FC236}">
                <a16:creationId xmlns:a16="http://schemas.microsoft.com/office/drawing/2014/main" id="{D5114B81-FF7E-9473-B245-3257FFF08E1A}"/>
              </a:ext>
            </a:extLst>
          </p:cNvPr>
          <p:cNvSpPr>
            <a:spLocks noGrp="1"/>
          </p:cNvSpPr>
          <p:nvPr>
            <p:ph type="ftr" sz="quarter" idx="3"/>
          </p:nvPr>
        </p:nvSpPr>
        <p:spPr/>
        <p:txBody>
          <a:bodyPr/>
          <a:lstStyle/>
          <a:p>
            <a:r>
              <a:rPr lang="fi-FI"/>
              <a:t>©TYÖTERVEYSLAITOS</a:t>
            </a:r>
          </a:p>
        </p:txBody>
      </p:sp>
      <p:sp>
        <p:nvSpPr>
          <p:cNvPr id="6" name="Dian numeron paikkamerkki 5">
            <a:extLst>
              <a:ext uri="{FF2B5EF4-FFF2-40B4-BE49-F238E27FC236}">
                <a16:creationId xmlns:a16="http://schemas.microsoft.com/office/drawing/2014/main" id="{F544255D-5B97-8CB7-58B0-7707A98A665C}"/>
              </a:ext>
            </a:extLst>
          </p:cNvPr>
          <p:cNvSpPr>
            <a:spLocks noGrp="1"/>
          </p:cNvSpPr>
          <p:nvPr>
            <p:ph type="sldNum" sz="quarter" idx="4"/>
          </p:nvPr>
        </p:nvSpPr>
        <p:spPr/>
        <p:txBody>
          <a:bodyPr/>
          <a:lstStyle/>
          <a:p>
            <a:fld id="{0CED4B1A-FCA2-483F-A5D4-2A977CA5EF49}" type="slidenum">
              <a:rPr lang="fi-FI" smtClean="0"/>
              <a:pPr/>
              <a:t>38</a:t>
            </a:fld>
            <a:endParaRPr lang="fi-FI"/>
          </a:p>
        </p:txBody>
      </p:sp>
    </p:spTree>
    <p:extLst>
      <p:ext uri="{BB962C8B-B14F-4D97-AF65-F5344CB8AC3E}">
        <p14:creationId xmlns:p14="http://schemas.microsoft.com/office/powerpoint/2010/main" val="635109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B5D0-B094-7DA5-C6AB-DFF1F68FDC6E}"/>
              </a:ext>
            </a:extLst>
          </p:cNvPr>
          <p:cNvSpPr>
            <a:spLocks noGrp="1"/>
          </p:cNvSpPr>
          <p:nvPr>
            <p:ph type="title"/>
          </p:nvPr>
        </p:nvSpPr>
        <p:spPr/>
        <p:txBody>
          <a:bodyPr/>
          <a:lstStyle/>
          <a:p>
            <a:r>
              <a:rPr lang="fi-FI" dirty="0"/>
              <a:t>Keskustelua saa myös rajata </a:t>
            </a:r>
          </a:p>
        </p:txBody>
      </p:sp>
      <p:sp>
        <p:nvSpPr>
          <p:cNvPr id="3" name="Text Placeholder 2">
            <a:extLst>
              <a:ext uri="{FF2B5EF4-FFF2-40B4-BE49-F238E27FC236}">
                <a16:creationId xmlns:a16="http://schemas.microsoft.com/office/drawing/2014/main" id="{F2D82D07-3D34-ABE2-D6F4-44E5744BCA79}"/>
              </a:ext>
            </a:extLst>
          </p:cNvPr>
          <p:cNvSpPr>
            <a:spLocks noGrp="1"/>
          </p:cNvSpPr>
          <p:nvPr>
            <p:ph type="body" sz="quarter" idx="10"/>
          </p:nvPr>
        </p:nvSpPr>
        <p:spPr/>
        <p:txBody>
          <a:bodyPr/>
          <a:lstStyle/>
          <a:p>
            <a:r>
              <a:rPr lang="fi-FI" dirty="0"/>
              <a:t>Joskus esihenkilöitä mietityttävät tilanteet, joissa työntekijä tuo rajattomasti ja hallitsemattomasti esiin omaan vointiinsa liittyviä huolia. </a:t>
            </a:r>
          </a:p>
          <a:p>
            <a:r>
              <a:rPr lang="fi-FI" dirty="0"/>
              <a:t>Esihenkilön rooli ei ole toimia epävirallisena terapeuttina, tukihenkilönä tai mielenterveyden ammattilaisena työyhteisössään: keskustelua saa tarvittaessa rajata niin, että se keskittyy työssä jaksamiseen ja työn sujumiseen. </a:t>
            </a:r>
          </a:p>
          <a:p>
            <a:r>
              <a:rPr lang="fi-FI" dirty="0"/>
              <a:t>Esihenkilön on tärkeä tuntea saatavilla oleva mielenterveyden tukikeinot: ohjaa tarvittaessa matalalla kynnyksellä työterveyshuollon piiriin. </a:t>
            </a:r>
          </a:p>
          <a:p>
            <a:r>
              <a:rPr lang="fi-FI" dirty="0"/>
              <a:t>Jos huoli nousee työkaverin kertomana, voit kiittää huolenpidosta ja ohjata keskustelua työn tekemiseen. </a:t>
            </a:r>
          </a:p>
        </p:txBody>
      </p:sp>
      <p:sp>
        <p:nvSpPr>
          <p:cNvPr id="4" name="Footer Placeholder 3">
            <a:extLst>
              <a:ext uri="{FF2B5EF4-FFF2-40B4-BE49-F238E27FC236}">
                <a16:creationId xmlns:a16="http://schemas.microsoft.com/office/drawing/2014/main" id="{5436DF72-6265-7960-0DA6-14979ACA5CC0}"/>
              </a:ext>
            </a:extLst>
          </p:cNvPr>
          <p:cNvSpPr>
            <a:spLocks noGrp="1"/>
          </p:cNvSpPr>
          <p:nvPr>
            <p:ph type="ftr" sz="quarter" idx="3"/>
          </p:nvPr>
        </p:nvSpPr>
        <p:spPr/>
        <p:txBody>
          <a:bodyPr/>
          <a:lstStyle/>
          <a:p>
            <a:r>
              <a:rPr lang="fi-FI"/>
              <a:t>©TYÖTERVEYSLAITOS</a:t>
            </a:r>
          </a:p>
        </p:txBody>
      </p:sp>
      <p:sp>
        <p:nvSpPr>
          <p:cNvPr id="5" name="Slide Number Placeholder 4">
            <a:extLst>
              <a:ext uri="{FF2B5EF4-FFF2-40B4-BE49-F238E27FC236}">
                <a16:creationId xmlns:a16="http://schemas.microsoft.com/office/drawing/2014/main" id="{D3AB1C1B-8720-F6DF-42BD-E6EAE34CC66C}"/>
              </a:ext>
            </a:extLst>
          </p:cNvPr>
          <p:cNvSpPr>
            <a:spLocks noGrp="1"/>
          </p:cNvSpPr>
          <p:nvPr>
            <p:ph type="sldNum" sz="quarter" idx="4"/>
          </p:nvPr>
        </p:nvSpPr>
        <p:spPr/>
        <p:txBody>
          <a:bodyPr/>
          <a:lstStyle/>
          <a:p>
            <a:fld id="{0CED4B1A-FCA2-483F-A5D4-2A977CA5EF49}" type="slidenum">
              <a:rPr lang="fi-FI" smtClean="0"/>
              <a:pPr/>
              <a:t>39</a:t>
            </a:fld>
            <a:endParaRPr lang="fi-FI"/>
          </a:p>
        </p:txBody>
      </p:sp>
    </p:spTree>
    <p:extLst>
      <p:ext uri="{BB962C8B-B14F-4D97-AF65-F5344CB8AC3E}">
        <p14:creationId xmlns:p14="http://schemas.microsoft.com/office/powerpoint/2010/main" val="413906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398C9C-6CD4-B6A5-7358-37F4E93B985A}"/>
              </a:ext>
            </a:extLst>
          </p:cNvPr>
          <p:cNvSpPr>
            <a:spLocks noGrp="1"/>
          </p:cNvSpPr>
          <p:nvPr>
            <p:ph type="title"/>
          </p:nvPr>
        </p:nvSpPr>
        <p:spPr/>
        <p:txBody>
          <a:bodyPr/>
          <a:lstStyle/>
          <a:p>
            <a:pPr>
              <a:lnSpc>
                <a:spcPct val="100000"/>
              </a:lnSpc>
            </a:pPr>
            <a:r>
              <a:rPr lang="fi-FI"/>
              <a:t>Virittäydytään teemaan!</a:t>
            </a:r>
            <a:br>
              <a:rPr lang="fi-FI"/>
            </a:br>
            <a:r>
              <a:rPr lang="fi-FI" sz="2500" b="0"/>
              <a:t>”Supervoimani” hyvän mielen työpaikalla on…</a:t>
            </a:r>
          </a:p>
        </p:txBody>
      </p:sp>
      <p:sp>
        <p:nvSpPr>
          <p:cNvPr id="7" name="Ellipsi 6">
            <a:extLst>
              <a:ext uri="{FF2B5EF4-FFF2-40B4-BE49-F238E27FC236}">
                <a16:creationId xmlns:a16="http://schemas.microsoft.com/office/drawing/2014/main" id="{D0B71882-F753-E66F-EB05-30167ED0CC7A}"/>
              </a:ext>
              <a:ext uri="{C183D7F6-B498-43B3-948B-1728B52AA6E4}">
                <adec:decorative xmlns:adec="http://schemas.microsoft.com/office/drawing/2017/decorative" val="0"/>
              </a:ext>
            </a:extLst>
          </p:cNvPr>
          <p:cNvSpPr/>
          <p:nvPr/>
        </p:nvSpPr>
        <p:spPr>
          <a:xfrm>
            <a:off x="619776" y="2425456"/>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dirty="0">
                <a:solidFill>
                  <a:schemeClr val="tx2"/>
                </a:solidFill>
              </a:rPr>
              <a:t>Kyky </a:t>
            </a:r>
            <a:br>
              <a:rPr lang="fi-FI" sz="1600" dirty="0">
                <a:solidFill>
                  <a:schemeClr val="tx2"/>
                </a:solidFill>
              </a:rPr>
            </a:br>
            <a:r>
              <a:rPr lang="fi-FI" sz="1600" dirty="0">
                <a:solidFill>
                  <a:schemeClr val="tx2"/>
                </a:solidFill>
              </a:rPr>
              <a:t>kuunnella</a:t>
            </a:r>
          </a:p>
        </p:txBody>
      </p:sp>
      <p:sp>
        <p:nvSpPr>
          <p:cNvPr id="10" name="Ellipsi 9">
            <a:extLst>
              <a:ext uri="{FF2B5EF4-FFF2-40B4-BE49-F238E27FC236}">
                <a16:creationId xmlns:a16="http://schemas.microsoft.com/office/drawing/2014/main" id="{1D748E38-E004-B7B5-5B7E-56FD7A572CD6}"/>
              </a:ext>
            </a:extLst>
          </p:cNvPr>
          <p:cNvSpPr/>
          <p:nvPr/>
        </p:nvSpPr>
        <p:spPr>
          <a:xfrm>
            <a:off x="451365" y="4242325"/>
            <a:ext cx="2101974" cy="2101974"/>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Ymmärrän </a:t>
            </a:r>
          </a:p>
          <a:p>
            <a:pPr algn="ctr"/>
            <a:r>
              <a:rPr lang="fi-FI" sz="1600">
                <a:solidFill>
                  <a:schemeClr val="tx2"/>
                </a:solidFill>
              </a:rPr>
              <a:t>työkyvyn ja </a:t>
            </a:r>
          </a:p>
          <a:p>
            <a:pPr algn="ctr"/>
            <a:r>
              <a:rPr lang="fi-FI" sz="1600">
                <a:solidFill>
                  <a:schemeClr val="tx2"/>
                </a:solidFill>
              </a:rPr>
              <a:t>tuottavuuden </a:t>
            </a:r>
          </a:p>
          <a:p>
            <a:pPr algn="ctr"/>
            <a:r>
              <a:rPr lang="fi-FI" sz="1600">
                <a:solidFill>
                  <a:schemeClr val="tx2"/>
                </a:solidFill>
              </a:rPr>
              <a:t>suhteen</a:t>
            </a:r>
          </a:p>
        </p:txBody>
      </p:sp>
      <p:sp>
        <p:nvSpPr>
          <p:cNvPr id="8" name="Ellipsi 7">
            <a:extLst>
              <a:ext uri="{FF2B5EF4-FFF2-40B4-BE49-F238E27FC236}">
                <a16:creationId xmlns:a16="http://schemas.microsoft.com/office/drawing/2014/main" id="{661129FC-1F94-7BC9-49EE-F41FD3505DC7}"/>
              </a:ext>
            </a:extLst>
          </p:cNvPr>
          <p:cNvSpPr/>
          <p:nvPr/>
        </p:nvSpPr>
        <p:spPr>
          <a:xfrm>
            <a:off x="3101324" y="2060238"/>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Luotettavuus</a:t>
            </a:r>
          </a:p>
        </p:txBody>
      </p:sp>
      <p:sp>
        <p:nvSpPr>
          <p:cNvPr id="9" name="Ellipsi 8">
            <a:extLst>
              <a:ext uri="{FF2B5EF4-FFF2-40B4-BE49-F238E27FC236}">
                <a16:creationId xmlns:a16="http://schemas.microsoft.com/office/drawing/2014/main" id="{D8175D83-E166-0C9E-206B-DFAB27745DD8}"/>
              </a:ext>
            </a:extLst>
          </p:cNvPr>
          <p:cNvSpPr/>
          <p:nvPr/>
        </p:nvSpPr>
        <p:spPr>
          <a:xfrm>
            <a:off x="2553339" y="3612100"/>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Omat </a:t>
            </a:r>
          </a:p>
          <a:p>
            <a:pPr algn="ctr"/>
            <a:r>
              <a:rPr lang="fi-FI" sz="1600">
                <a:solidFill>
                  <a:schemeClr val="tx2"/>
                </a:solidFill>
              </a:rPr>
              <a:t>kokemukseni</a:t>
            </a:r>
          </a:p>
        </p:txBody>
      </p:sp>
      <p:sp>
        <p:nvSpPr>
          <p:cNvPr id="12" name="Ellipsi 11">
            <a:extLst>
              <a:ext uri="{FF2B5EF4-FFF2-40B4-BE49-F238E27FC236}">
                <a16:creationId xmlns:a16="http://schemas.microsoft.com/office/drawing/2014/main" id="{B65D3622-60BD-D209-CC40-9E0F6828EF66}"/>
              </a:ext>
            </a:extLst>
          </p:cNvPr>
          <p:cNvSpPr/>
          <p:nvPr/>
        </p:nvSpPr>
        <p:spPr>
          <a:xfrm>
            <a:off x="3721081" y="4932042"/>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Halu </a:t>
            </a:r>
            <a:br>
              <a:rPr lang="fi-FI" sz="1600">
                <a:solidFill>
                  <a:schemeClr val="tx2"/>
                </a:solidFill>
              </a:rPr>
            </a:br>
            <a:r>
              <a:rPr lang="fi-FI" sz="1600">
                <a:solidFill>
                  <a:schemeClr val="tx2"/>
                </a:solidFill>
              </a:rPr>
              <a:t>kuunnella</a:t>
            </a:r>
          </a:p>
        </p:txBody>
      </p:sp>
      <p:sp>
        <p:nvSpPr>
          <p:cNvPr id="13" name="Ellipsi 12">
            <a:extLst>
              <a:ext uri="{FF2B5EF4-FFF2-40B4-BE49-F238E27FC236}">
                <a16:creationId xmlns:a16="http://schemas.microsoft.com/office/drawing/2014/main" id="{9568A0F4-DBC5-BD21-19C9-AE3FC2190D21}"/>
              </a:ext>
            </a:extLst>
          </p:cNvPr>
          <p:cNvSpPr/>
          <p:nvPr/>
        </p:nvSpPr>
        <p:spPr>
          <a:xfrm>
            <a:off x="4787580" y="2046025"/>
            <a:ext cx="2101974" cy="2101974"/>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Kiinnostus </a:t>
            </a:r>
          </a:p>
          <a:p>
            <a:pPr algn="ctr"/>
            <a:r>
              <a:rPr lang="fi-FI" sz="1600">
                <a:solidFill>
                  <a:schemeClr val="tx2"/>
                </a:solidFill>
              </a:rPr>
              <a:t>työhyvinvointia </a:t>
            </a:r>
          </a:p>
          <a:p>
            <a:pPr algn="ctr"/>
            <a:r>
              <a:rPr lang="fi-FI" sz="1600">
                <a:solidFill>
                  <a:schemeClr val="tx2"/>
                </a:solidFill>
              </a:rPr>
              <a:t>kohtaan</a:t>
            </a:r>
          </a:p>
        </p:txBody>
      </p:sp>
      <p:sp>
        <p:nvSpPr>
          <p:cNvPr id="15" name="Ellipsi 14">
            <a:extLst>
              <a:ext uri="{FF2B5EF4-FFF2-40B4-BE49-F238E27FC236}">
                <a16:creationId xmlns:a16="http://schemas.microsoft.com/office/drawing/2014/main" id="{7D643CF4-1174-D3E7-0D7E-9EFB6175A41C}"/>
              </a:ext>
            </a:extLst>
          </p:cNvPr>
          <p:cNvSpPr/>
          <p:nvPr/>
        </p:nvSpPr>
        <p:spPr>
          <a:xfrm>
            <a:off x="5719764" y="4222674"/>
            <a:ext cx="2101974" cy="2101974"/>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Pidän </a:t>
            </a:r>
          </a:p>
          <a:p>
            <a:pPr algn="ctr"/>
            <a:r>
              <a:rPr lang="fi-FI" sz="1600">
                <a:solidFill>
                  <a:schemeClr val="tx2"/>
                </a:solidFill>
              </a:rPr>
              <a:t>työkykyä </a:t>
            </a:r>
          </a:p>
          <a:p>
            <a:pPr algn="ctr"/>
            <a:r>
              <a:rPr lang="fi-FI" sz="1600">
                <a:solidFill>
                  <a:schemeClr val="tx2"/>
                </a:solidFill>
              </a:rPr>
              <a:t>tärkeänä</a:t>
            </a:r>
          </a:p>
        </p:txBody>
      </p:sp>
      <p:sp>
        <p:nvSpPr>
          <p:cNvPr id="16" name="Ellipsi 15">
            <a:extLst>
              <a:ext uri="{FF2B5EF4-FFF2-40B4-BE49-F238E27FC236}">
                <a16:creationId xmlns:a16="http://schemas.microsoft.com/office/drawing/2014/main" id="{09665411-FC52-E9C9-CE35-776F22F3F8C5}"/>
              </a:ext>
            </a:extLst>
          </p:cNvPr>
          <p:cNvSpPr/>
          <p:nvPr/>
        </p:nvSpPr>
        <p:spPr>
          <a:xfrm>
            <a:off x="7298857" y="2451182"/>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Myötätunto</a:t>
            </a:r>
          </a:p>
        </p:txBody>
      </p:sp>
      <p:sp>
        <p:nvSpPr>
          <p:cNvPr id="14" name="Ellipsi 13">
            <a:extLst>
              <a:ext uri="{FF2B5EF4-FFF2-40B4-BE49-F238E27FC236}">
                <a16:creationId xmlns:a16="http://schemas.microsoft.com/office/drawing/2014/main" id="{5C8C6908-8B0B-BC61-1D70-8BE02CF0D8B2}"/>
              </a:ext>
            </a:extLst>
          </p:cNvPr>
          <p:cNvSpPr/>
          <p:nvPr/>
        </p:nvSpPr>
        <p:spPr>
          <a:xfrm>
            <a:off x="8381649" y="4548148"/>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Rohkeus </a:t>
            </a:r>
            <a:br>
              <a:rPr lang="fi-FI" sz="1600">
                <a:solidFill>
                  <a:schemeClr val="tx2"/>
                </a:solidFill>
              </a:rPr>
            </a:br>
            <a:r>
              <a:rPr lang="fi-FI" sz="1600">
                <a:solidFill>
                  <a:schemeClr val="tx2"/>
                </a:solidFill>
              </a:rPr>
              <a:t>toimia</a:t>
            </a:r>
          </a:p>
        </p:txBody>
      </p:sp>
      <p:sp>
        <p:nvSpPr>
          <p:cNvPr id="18" name="Ellipsi 17">
            <a:extLst>
              <a:ext uri="{FF2B5EF4-FFF2-40B4-BE49-F238E27FC236}">
                <a16:creationId xmlns:a16="http://schemas.microsoft.com/office/drawing/2014/main" id="{DD75A094-57A1-B47E-4D5C-9AECDD354FCE}"/>
              </a:ext>
            </a:extLst>
          </p:cNvPr>
          <p:cNvSpPr/>
          <p:nvPr/>
        </p:nvSpPr>
        <p:spPr>
          <a:xfrm>
            <a:off x="9827859" y="3406100"/>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Elämän-</a:t>
            </a:r>
            <a:br>
              <a:rPr lang="fi-FI" sz="1600">
                <a:solidFill>
                  <a:schemeClr val="tx2"/>
                </a:solidFill>
              </a:rPr>
            </a:br>
            <a:r>
              <a:rPr lang="fi-FI" sz="1600">
                <a:solidFill>
                  <a:schemeClr val="tx2"/>
                </a:solidFill>
              </a:rPr>
              <a:t>kokemus</a:t>
            </a:r>
          </a:p>
        </p:txBody>
      </p:sp>
      <p:sp>
        <p:nvSpPr>
          <p:cNvPr id="17" name="Ellipsi 16">
            <a:extLst>
              <a:ext uri="{FF2B5EF4-FFF2-40B4-BE49-F238E27FC236}">
                <a16:creationId xmlns:a16="http://schemas.microsoft.com/office/drawing/2014/main" id="{097A910B-7131-318B-806F-C0B899D7AC31}"/>
              </a:ext>
            </a:extLst>
          </p:cNvPr>
          <p:cNvSpPr/>
          <p:nvPr/>
        </p:nvSpPr>
        <p:spPr>
          <a:xfrm>
            <a:off x="8776872" y="1229451"/>
            <a:ext cx="2101974" cy="2101974"/>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Oma muu </a:t>
            </a:r>
          </a:p>
          <a:p>
            <a:pPr algn="ctr"/>
            <a:r>
              <a:rPr lang="fi-FI" sz="1600">
                <a:solidFill>
                  <a:schemeClr val="tx2"/>
                </a:solidFill>
              </a:rPr>
              <a:t>supervoimani </a:t>
            </a:r>
          </a:p>
          <a:p>
            <a:pPr algn="ctr"/>
            <a:r>
              <a:rPr lang="fi-FI" sz="1600">
                <a:solidFill>
                  <a:schemeClr val="tx2"/>
                </a:solidFill>
              </a:rPr>
              <a:t>on…</a:t>
            </a:r>
          </a:p>
        </p:txBody>
      </p:sp>
    </p:spTree>
    <p:extLst>
      <p:ext uri="{BB962C8B-B14F-4D97-AF65-F5344CB8AC3E}">
        <p14:creationId xmlns:p14="http://schemas.microsoft.com/office/powerpoint/2010/main" val="516945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uvituksena kaksi puhekuplaa. ">
            <a:extLst>
              <a:ext uri="{FF2B5EF4-FFF2-40B4-BE49-F238E27FC236}">
                <a16:creationId xmlns:a16="http://schemas.microsoft.com/office/drawing/2014/main" id="{A88E54DD-09FA-ED95-6F80-8196CAAE363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961236" y="473016"/>
            <a:ext cx="6654115" cy="6654115"/>
          </a:xfrm>
          <a:prstGeom prst="rect">
            <a:avLst/>
          </a:prstGeom>
        </p:spPr>
      </p:pic>
      <p:sp>
        <p:nvSpPr>
          <p:cNvPr id="2" name="Otsikko 1">
            <a:extLst>
              <a:ext uri="{FF2B5EF4-FFF2-40B4-BE49-F238E27FC236}">
                <a16:creationId xmlns:a16="http://schemas.microsoft.com/office/drawing/2014/main" id="{7B697747-31DC-BE12-B005-B5FC2CA5B22A}"/>
              </a:ext>
            </a:extLst>
          </p:cNvPr>
          <p:cNvSpPr>
            <a:spLocks noGrp="1"/>
          </p:cNvSpPr>
          <p:nvPr>
            <p:ph type="title"/>
          </p:nvPr>
        </p:nvSpPr>
        <p:spPr/>
        <p:txBody>
          <a:bodyPr/>
          <a:lstStyle/>
          <a:p>
            <a:r>
              <a:rPr lang="fi-FI" dirty="0"/>
              <a:t>Yhdessä keskusteltavaksi: </a:t>
            </a:r>
            <a:br>
              <a:rPr lang="fi-FI" dirty="0"/>
            </a:br>
            <a:r>
              <a:rPr lang="fi-FI" dirty="0"/>
              <a:t>Työkykyongelman puheeksi ottaminen</a:t>
            </a:r>
          </a:p>
        </p:txBody>
      </p:sp>
      <p:sp>
        <p:nvSpPr>
          <p:cNvPr id="3" name="Tekstin paikkamerkki 2">
            <a:extLst>
              <a:ext uri="{FF2B5EF4-FFF2-40B4-BE49-F238E27FC236}">
                <a16:creationId xmlns:a16="http://schemas.microsoft.com/office/drawing/2014/main" id="{C4052DC1-DA46-4811-83CA-F0F7F838C26A}"/>
              </a:ext>
            </a:extLst>
          </p:cNvPr>
          <p:cNvSpPr>
            <a:spLocks noGrp="1"/>
          </p:cNvSpPr>
          <p:nvPr>
            <p:ph type="body" sz="quarter" idx="10"/>
          </p:nvPr>
        </p:nvSpPr>
        <p:spPr>
          <a:xfrm>
            <a:off x="839789" y="1991170"/>
            <a:ext cx="6493946" cy="4138168"/>
          </a:xfrm>
        </p:spPr>
        <p:txBody>
          <a:bodyPr/>
          <a:lstStyle/>
          <a:p>
            <a:pPr marL="0" indent="0">
              <a:buNone/>
            </a:pPr>
            <a:endParaRPr lang="fi-FI" b="1" dirty="0">
              <a:solidFill>
                <a:schemeClr val="tx2"/>
              </a:solidFill>
            </a:endParaRPr>
          </a:p>
          <a:p>
            <a:pPr marL="457200" indent="-457200">
              <a:buFont typeface="+mj-lt"/>
              <a:buAutoNum type="arabicPeriod"/>
            </a:pPr>
            <a:r>
              <a:rPr lang="fi-FI" dirty="0"/>
              <a:t>Kokemuksia ja pohdintaa: työkykyongelman puheeksi ottamisessa keskeistä on…</a:t>
            </a:r>
          </a:p>
          <a:p>
            <a:pPr marL="457200" indent="-457200">
              <a:buFont typeface="+mj-lt"/>
              <a:buAutoNum type="arabicPeriod"/>
            </a:pPr>
            <a:r>
              <a:rPr lang="fi-FI" dirty="0"/>
              <a:t>Mitkä työpaikkamme käytännöt tai muu tuki helpottavat työkykyongelman puheeksi ottamista? </a:t>
            </a:r>
          </a:p>
          <a:p>
            <a:pPr marL="0" indent="0">
              <a:buNone/>
            </a:pPr>
            <a:endParaRPr lang="fi-FI" dirty="0"/>
          </a:p>
        </p:txBody>
      </p:sp>
      <p:sp>
        <p:nvSpPr>
          <p:cNvPr id="5" name="Alatunnisteen paikkamerkki 4">
            <a:extLst>
              <a:ext uri="{FF2B5EF4-FFF2-40B4-BE49-F238E27FC236}">
                <a16:creationId xmlns:a16="http://schemas.microsoft.com/office/drawing/2014/main" id="{D5114B81-FF7E-9473-B245-3257FFF08E1A}"/>
              </a:ext>
            </a:extLst>
          </p:cNvPr>
          <p:cNvSpPr>
            <a:spLocks noGrp="1"/>
          </p:cNvSpPr>
          <p:nvPr>
            <p:ph type="ftr" sz="quarter" idx="3"/>
          </p:nvPr>
        </p:nvSpPr>
        <p:spPr/>
        <p:txBody>
          <a:bodyPr/>
          <a:lstStyle/>
          <a:p>
            <a:r>
              <a:rPr lang="fi-FI"/>
              <a:t>©TYÖTERVEYSLAITOS</a:t>
            </a:r>
          </a:p>
        </p:txBody>
      </p:sp>
      <p:sp>
        <p:nvSpPr>
          <p:cNvPr id="6" name="Dian numeron paikkamerkki 5">
            <a:extLst>
              <a:ext uri="{FF2B5EF4-FFF2-40B4-BE49-F238E27FC236}">
                <a16:creationId xmlns:a16="http://schemas.microsoft.com/office/drawing/2014/main" id="{F544255D-5B97-8CB7-58B0-7707A98A665C}"/>
              </a:ext>
            </a:extLst>
          </p:cNvPr>
          <p:cNvSpPr>
            <a:spLocks noGrp="1"/>
          </p:cNvSpPr>
          <p:nvPr>
            <p:ph type="sldNum" sz="quarter" idx="4"/>
          </p:nvPr>
        </p:nvSpPr>
        <p:spPr/>
        <p:txBody>
          <a:bodyPr/>
          <a:lstStyle/>
          <a:p>
            <a:fld id="{0CED4B1A-FCA2-483F-A5D4-2A977CA5EF49}" type="slidenum">
              <a:rPr lang="fi-FI" smtClean="0"/>
              <a:pPr/>
              <a:t>40</a:t>
            </a:fld>
            <a:endParaRPr lang="fi-FI"/>
          </a:p>
        </p:txBody>
      </p:sp>
    </p:spTree>
    <p:extLst>
      <p:ext uri="{BB962C8B-B14F-4D97-AF65-F5344CB8AC3E}">
        <p14:creationId xmlns:p14="http://schemas.microsoft.com/office/powerpoint/2010/main" val="2219357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ED0CE1-23B9-525D-2954-3A7AF53FE930}"/>
              </a:ext>
            </a:extLst>
          </p:cNvPr>
          <p:cNvSpPr>
            <a:spLocks noGrp="1"/>
          </p:cNvSpPr>
          <p:nvPr>
            <p:ph type="title"/>
          </p:nvPr>
        </p:nvSpPr>
        <p:spPr/>
        <p:txBody>
          <a:bodyPr/>
          <a:lstStyle/>
          <a:p>
            <a:r>
              <a:rPr lang="fi-FI" dirty="0"/>
              <a:t>Työpaikan työkyvyn tuen </a:t>
            </a:r>
            <a:br>
              <a:rPr lang="fi-FI" dirty="0"/>
            </a:br>
            <a:r>
              <a:rPr lang="fi-FI" dirty="0"/>
              <a:t>keinovalikoima </a:t>
            </a:r>
          </a:p>
        </p:txBody>
      </p:sp>
      <p:sp>
        <p:nvSpPr>
          <p:cNvPr id="16" name="Suorakulmainen kolmio 15" descr="Oikealle kasvava palkki, jonka sisällä teksti: Ennakkoon pohdittu ja tarpeen mukaan hyödynnettävä keinovalikoima.">
            <a:extLst>
              <a:ext uri="{FF2B5EF4-FFF2-40B4-BE49-F238E27FC236}">
                <a16:creationId xmlns:a16="http://schemas.microsoft.com/office/drawing/2014/main" id="{CA77E17F-570A-ACAF-D54C-856FC046D553}"/>
              </a:ext>
            </a:extLst>
          </p:cNvPr>
          <p:cNvSpPr/>
          <p:nvPr/>
        </p:nvSpPr>
        <p:spPr>
          <a:xfrm flipH="1">
            <a:off x="926755" y="1242125"/>
            <a:ext cx="10052102" cy="2020330"/>
          </a:xfrm>
          <a:prstGeom prst="rtTriangle">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D902C2B7-5D04-E4A8-DEAF-3DF1340910E2}"/>
              </a:ext>
              <a:ext uri="{C183D7F6-B498-43B3-948B-1728B52AA6E4}">
                <adec:decorative xmlns:adec="http://schemas.microsoft.com/office/drawing/2017/decorative" val="1"/>
              </a:ext>
            </a:extLst>
          </p:cNvPr>
          <p:cNvSpPr txBox="1"/>
          <p:nvPr/>
        </p:nvSpPr>
        <p:spPr>
          <a:xfrm>
            <a:off x="6963032" y="2337875"/>
            <a:ext cx="3645122" cy="523220"/>
          </a:xfrm>
          <a:prstGeom prst="rect">
            <a:avLst/>
          </a:prstGeom>
          <a:noFill/>
        </p:spPr>
        <p:txBody>
          <a:bodyPr wrap="square">
            <a:spAutoFit/>
          </a:bodyPr>
          <a:lstStyle/>
          <a:p>
            <a:pPr algn="r"/>
            <a:r>
              <a:rPr lang="fi-FI" sz="1400" b="1">
                <a:solidFill>
                  <a:schemeClr val="tx2"/>
                </a:solidFill>
              </a:rPr>
              <a:t>Ennakkoon pohdittu ja tarpeen mukaan hyödynnettävä keinovalikoima</a:t>
            </a:r>
          </a:p>
        </p:txBody>
      </p:sp>
      <p:grpSp>
        <p:nvGrpSpPr>
          <p:cNvPr id="20" name="Group 19" descr="Kolmio, jossa nuoli vasemmalle ja oikealle. Nuolen sisällä teksti: Asian äärelle pysähtyvä keskustelu.">
            <a:extLst>
              <a:ext uri="{FF2B5EF4-FFF2-40B4-BE49-F238E27FC236}">
                <a16:creationId xmlns:a16="http://schemas.microsoft.com/office/drawing/2014/main" id="{451C5CB7-3090-66AA-75C5-1641BDB66CC4}"/>
              </a:ext>
            </a:extLst>
          </p:cNvPr>
          <p:cNvGrpSpPr/>
          <p:nvPr/>
        </p:nvGrpSpPr>
        <p:grpSpPr>
          <a:xfrm>
            <a:off x="926756" y="3402725"/>
            <a:ext cx="10052101" cy="531341"/>
            <a:chOff x="926756" y="3402725"/>
            <a:chExt cx="10052101" cy="531341"/>
          </a:xfrm>
        </p:grpSpPr>
        <p:sp>
          <p:nvSpPr>
            <p:cNvPr id="11" name="Suorakulmio 10">
              <a:extLst>
                <a:ext uri="{FF2B5EF4-FFF2-40B4-BE49-F238E27FC236}">
                  <a16:creationId xmlns:a16="http://schemas.microsoft.com/office/drawing/2014/main" id="{9C306CC5-B191-315A-A159-4E0FB9682956}"/>
                </a:ext>
                <a:ext uri="{C183D7F6-B498-43B3-948B-1728B52AA6E4}">
                  <adec:decorative xmlns:adec="http://schemas.microsoft.com/office/drawing/2017/decorative" val="1"/>
                </a:ext>
              </a:extLst>
            </p:cNvPr>
            <p:cNvSpPr/>
            <p:nvPr/>
          </p:nvSpPr>
          <p:spPr>
            <a:xfrm>
              <a:off x="1297459" y="3473777"/>
              <a:ext cx="9310695" cy="389238"/>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Kolmio 12">
              <a:extLst>
                <a:ext uri="{FF2B5EF4-FFF2-40B4-BE49-F238E27FC236}">
                  <a16:creationId xmlns:a16="http://schemas.microsoft.com/office/drawing/2014/main" id="{FBD72418-6901-ED9A-A3F0-8099A0B396A6}"/>
                </a:ext>
              </a:extLst>
            </p:cNvPr>
            <p:cNvSpPr/>
            <p:nvPr/>
          </p:nvSpPr>
          <p:spPr>
            <a:xfrm rot="16200000">
              <a:off x="846437" y="3483044"/>
              <a:ext cx="531341" cy="370703"/>
            </a:xfrm>
            <a:prstGeom prst="triangle">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Kolmio 13">
              <a:extLst>
                <a:ext uri="{FF2B5EF4-FFF2-40B4-BE49-F238E27FC236}">
                  <a16:creationId xmlns:a16="http://schemas.microsoft.com/office/drawing/2014/main" id="{CA0A7534-C376-0AE3-DB65-346FA8731E4F}"/>
                </a:ext>
              </a:extLst>
            </p:cNvPr>
            <p:cNvSpPr/>
            <p:nvPr/>
          </p:nvSpPr>
          <p:spPr>
            <a:xfrm rot="5400000">
              <a:off x="10527835" y="3483044"/>
              <a:ext cx="531341" cy="370703"/>
            </a:xfrm>
            <a:prstGeom prst="triangle">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5" name="Tekstiruutu 14">
            <a:extLst>
              <a:ext uri="{FF2B5EF4-FFF2-40B4-BE49-F238E27FC236}">
                <a16:creationId xmlns:a16="http://schemas.microsoft.com/office/drawing/2014/main" id="{F41BC709-2AC2-C1CC-C36F-54B996961A7E}"/>
              </a:ext>
              <a:ext uri="{C183D7F6-B498-43B3-948B-1728B52AA6E4}">
                <adec:decorative xmlns:adec="http://schemas.microsoft.com/office/drawing/2017/decorative" val="1"/>
              </a:ext>
            </a:extLst>
          </p:cNvPr>
          <p:cNvSpPr txBox="1"/>
          <p:nvPr/>
        </p:nvSpPr>
        <p:spPr>
          <a:xfrm>
            <a:off x="1428125" y="3525129"/>
            <a:ext cx="9310695" cy="307777"/>
          </a:xfrm>
          <a:prstGeom prst="rect">
            <a:avLst/>
          </a:prstGeom>
          <a:noFill/>
        </p:spPr>
        <p:txBody>
          <a:bodyPr wrap="square">
            <a:spAutoFit/>
          </a:bodyPr>
          <a:lstStyle/>
          <a:p>
            <a:pPr algn="ctr"/>
            <a:r>
              <a:rPr lang="fi-FI" sz="1400" b="1">
                <a:solidFill>
                  <a:schemeClr val="tx2"/>
                </a:solidFill>
              </a:rPr>
              <a:t>Asian äärelle pysähtyvä keskustelu </a:t>
            </a:r>
          </a:p>
        </p:txBody>
      </p:sp>
      <p:sp>
        <p:nvSpPr>
          <p:cNvPr id="7" name="Tekstiruutu 6">
            <a:extLst>
              <a:ext uri="{FF2B5EF4-FFF2-40B4-BE49-F238E27FC236}">
                <a16:creationId xmlns:a16="http://schemas.microsoft.com/office/drawing/2014/main" id="{D6C7BB27-6137-D835-402E-27AC717B04D9}"/>
              </a:ext>
            </a:extLst>
          </p:cNvPr>
          <p:cNvSpPr txBox="1"/>
          <p:nvPr/>
        </p:nvSpPr>
        <p:spPr>
          <a:xfrm>
            <a:off x="838200" y="4111864"/>
            <a:ext cx="2623958" cy="19697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3C78"/>
                </a:solidFill>
                <a:effectLst/>
                <a:uLnTx/>
                <a:uFillTx/>
                <a:ea typeface="+mn-ea"/>
                <a:cs typeface="+mn-cs"/>
              </a:rPr>
              <a:t>Työpaikan käytännöt </a:t>
            </a:r>
            <a:br>
              <a:rPr kumimoji="0" lang="fi-FI" sz="1200" b="1" i="0" u="none" strike="noStrike" kern="1200" cap="none" spc="0" normalizeH="0" baseline="0" noProof="0" dirty="0">
                <a:ln>
                  <a:noFill/>
                </a:ln>
                <a:solidFill>
                  <a:srgbClr val="003C78"/>
                </a:solidFill>
                <a:effectLst/>
                <a:uLnTx/>
                <a:uFillTx/>
                <a:ea typeface="+mn-ea"/>
                <a:cs typeface="+mn-cs"/>
              </a:rPr>
            </a:br>
            <a:r>
              <a:rPr kumimoji="0" lang="fi-FI" sz="1200" b="1" i="0" u="none" strike="noStrike" kern="1200" cap="none" spc="0" normalizeH="0" baseline="0" noProof="0" dirty="0">
                <a:ln>
                  <a:noFill/>
                </a:ln>
                <a:solidFill>
                  <a:srgbClr val="003C78"/>
                </a:solidFill>
                <a:effectLst/>
                <a:uLnTx/>
                <a:uFillTx/>
                <a:ea typeface="+mn-ea"/>
                <a:cs typeface="+mn-cs"/>
              </a:rPr>
              <a:t>ja hyvä arkijohtaminen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003C78"/>
              </a:solidFill>
              <a:effectLst/>
              <a:uLnTx/>
              <a:uFillTx/>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3C78"/>
                </a:solidFill>
                <a:effectLst/>
                <a:uLnTx/>
                <a:uFillTx/>
                <a:ea typeface="+mn-ea"/>
                <a:cs typeface="+mn-cs"/>
              </a:rPr>
              <a:t>Työn voimavarat ja vaatimukset ovat tasapainossa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3C78"/>
                </a:solidFill>
                <a:effectLst/>
                <a:uLnTx/>
                <a:uFillTx/>
                <a:ea typeface="+mn-ea"/>
                <a:cs typeface="+mn-cs"/>
              </a:rPr>
              <a:t>Kokemus työn hallinnasta​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3C78"/>
                </a:solidFill>
                <a:effectLst/>
                <a:uLnTx/>
                <a:uFillTx/>
                <a:ea typeface="+mn-ea"/>
                <a:cs typeface="+mn-cs"/>
              </a:rPr>
              <a:t>Oikeudenmukainen päätöksenteko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3C78"/>
                </a:solidFill>
                <a:effectLst/>
                <a:uLnTx/>
                <a:uFillTx/>
                <a:ea typeface="+mn-ea"/>
                <a:cs typeface="+mn-cs"/>
              </a:rPr>
              <a:t>Arvostus ja ponnistelusta palkitseminen​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3C78"/>
                </a:solidFill>
                <a:effectLst/>
                <a:uLnTx/>
                <a:uFillTx/>
                <a:ea typeface="+mn-ea"/>
                <a:cs typeface="+mn-cs"/>
              </a:rPr>
              <a:t>Työn merkityksellisyys​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3C78"/>
                </a:solidFill>
                <a:effectLst/>
                <a:uLnTx/>
                <a:uFillTx/>
                <a:ea typeface="+mn-ea"/>
                <a:cs typeface="+mn-cs"/>
              </a:rPr>
              <a:t>Tuki esihenkilötyöhön</a:t>
            </a:r>
          </a:p>
        </p:txBody>
      </p:sp>
      <p:sp>
        <p:nvSpPr>
          <p:cNvPr id="8" name="Tekstiruutu 7">
            <a:extLst>
              <a:ext uri="{FF2B5EF4-FFF2-40B4-BE49-F238E27FC236}">
                <a16:creationId xmlns:a16="http://schemas.microsoft.com/office/drawing/2014/main" id="{F0340077-BE21-911F-191F-249A2334EE71}"/>
              </a:ext>
            </a:extLst>
          </p:cNvPr>
          <p:cNvSpPr txBox="1"/>
          <p:nvPr/>
        </p:nvSpPr>
        <p:spPr>
          <a:xfrm>
            <a:off x="3675517" y="4111864"/>
            <a:ext cx="2341606"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3C78"/>
                </a:solidFill>
                <a:effectLst/>
                <a:uLnTx/>
                <a:uFillTx/>
                <a:ea typeface="+mn-ea"/>
                <a:cs typeface="+mn-cs"/>
              </a:rPr>
              <a:t>Esihenkilön </a:t>
            </a:r>
            <a:br>
              <a:rPr kumimoji="0" lang="fi-FI" sz="1200" b="1" i="0" u="none" strike="noStrike" kern="1200" cap="none" spc="0" normalizeH="0" baseline="0" noProof="0" dirty="0">
                <a:ln>
                  <a:noFill/>
                </a:ln>
                <a:solidFill>
                  <a:srgbClr val="003C78"/>
                </a:solidFill>
                <a:effectLst/>
                <a:uLnTx/>
                <a:uFillTx/>
                <a:ea typeface="+mn-ea"/>
                <a:cs typeface="+mn-cs"/>
              </a:rPr>
            </a:br>
            <a:r>
              <a:rPr kumimoji="0" lang="fi-FI" sz="1200" b="1" i="0" u="none" strike="noStrike" kern="1200" cap="none" spc="0" normalizeH="0" baseline="0" noProof="0" dirty="0">
                <a:ln>
                  <a:noFill/>
                </a:ln>
                <a:solidFill>
                  <a:srgbClr val="003C78"/>
                </a:solidFill>
                <a:effectLst/>
                <a:uLnTx/>
                <a:uFillTx/>
                <a:ea typeface="+mn-ea"/>
                <a:cs typeface="+mn-cs"/>
              </a:rPr>
              <a:t>ja työntekijän keskustelu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003C78"/>
              </a:solidFill>
              <a:effectLst/>
              <a:uLnTx/>
              <a:uFillTx/>
              <a:ea typeface="+mn-ea"/>
              <a:cs typeface="+mn-cs"/>
            </a:endParaRPr>
          </a:p>
          <a:p>
            <a:pPr marL="177800" indent="-177800">
              <a:buFont typeface="Arial" panose="020B0604020202020204" pitchFamily="34" charset="0"/>
              <a:buChar char="•"/>
            </a:pPr>
            <a:r>
              <a:rPr lang="fi-FI" sz="1100" dirty="0">
                <a:solidFill>
                  <a:schemeClr val="tx2"/>
                </a:solidFill>
              </a:rPr>
              <a:t>Varhainen tuki</a:t>
            </a:r>
          </a:p>
          <a:p>
            <a:pPr marL="177800" indent="-177800">
              <a:buFont typeface="Arial" panose="020B0604020202020204" pitchFamily="34" charset="0"/>
              <a:buChar char="•"/>
            </a:pPr>
            <a:r>
              <a:rPr lang="fi-FI" sz="1100" dirty="0">
                <a:solidFill>
                  <a:schemeClr val="tx2"/>
                </a:solidFill>
              </a:rPr>
              <a:t>Työterveyshuoltoon ohjaaminen</a:t>
            </a:r>
          </a:p>
          <a:p>
            <a:pPr marL="177800" indent="-177800">
              <a:buFont typeface="Arial" panose="020B0604020202020204" pitchFamily="34" charset="0"/>
              <a:buChar char="•"/>
            </a:pPr>
            <a:r>
              <a:rPr lang="fi-FI" sz="1100" dirty="0">
                <a:solidFill>
                  <a:schemeClr val="tx2"/>
                </a:solidFill>
              </a:rPr>
              <a:t>Työkyvyn arvioon lähettäminen työterveyshuoltoon</a:t>
            </a:r>
          </a:p>
        </p:txBody>
      </p:sp>
      <p:sp>
        <p:nvSpPr>
          <p:cNvPr id="9" name="Tekstiruutu 8">
            <a:extLst>
              <a:ext uri="{FF2B5EF4-FFF2-40B4-BE49-F238E27FC236}">
                <a16:creationId xmlns:a16="http://schemas.microsoft.com/office/drawing/2014/main" id="{8842AFA4-45B4-B685-19C6-61237B6CA5E7}"/>
              </a:ext>
            </a:extLst>
          </p:cNvPr>
          <p:cNvSpPr txBox="1"/>
          <p:nvPr/>
        </p:nvSpPr>
        <p:spPr>
          <a:xfrm>
            <a:off x="6268994" y="4111864"/>
            <a:ext cx="2484482" cy="11233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3C78"/>
                </a:solidFill>
                <a:effectLst/>
                <a:uLnTx/>
                <a:uFillTx/>
                <a:ea typeface="+mn-ea"/>
                <a:cs typeface="+mn-cs"/>
              </a:rPr>
              <a:t>Työpaikan</a:t>
            </a:r>
            <a:br>
              <a:rPr kumimoji="0" lang="fi-FI" sz="1200" b="1" i="0" u="none" strike="noStrike" kern="1200" cap="none" spc="0" normalizeH="0" baseline="0" noProof="0" dirty="0">
                <a:ln>
                  <a:noFill/>
                </a:ln>
                <a:solidFill>
                  <a:srgbClr val="003C78"/>
                </a:solidFill>
                <a:effectLst/>
                <a:uLnTx/>
                <a:uFillTx/>
                <a:ea typeface="+mn-ea"/>
                <a:cs typeface="+mn-cs"/>
              </a:rPr>
            </a:br>
            <a:r>
              <a:rPr kumimoji="0" lang="fi-FI" sz="1200" b="1" i="0" u="none" strike="noStrike" kern="1200" cap="none" spc="0" normalizeH="0" baseline="0" noProof="0" dirty="0">
                <a:ln>
                  <a:noFill/>
                </a:ln>
                <a:solidFill>
                  <a:srgbClr val="003C78"/>
                </a:solidFill>
                <a:effectLst/>
                <a:uLnTx/>
                <a:uFillTx/>
                <a:ea typeface="+mn-ea"/>
                <a:cs typeface="+mn-cs"/>
              </a:rPr>
              <a:t>sisäiset keinot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003C78"/>
              </a:solidFill>
              <a:effectLst/>
              <a:uLnTx/>
              <a:uFillTx/>
              <a:ea typeface="+mn-ea"/>
              <a:cs typeface="+mn-cs"/>
            </a:endParaRPr>
          </a:p>
          <a:p>
            <a:pPr marL="177800" indent="-177800">
              <a:buFont typeface="Arial" panose="020B0604020202020204" pitchFamily="34" charset="0"/>
              <a:buChar char="•"/>
            </a:pPr>
            <a:r>
              <a:rPr lang="fi-FI" sz="1100" dirty="0">
                <a:solidFill>
                  <a:schemeClr val="tx2"/>
                </a:solidFill>
              </a:rPr>
              <a:t>Työn ja työympäristön muokkaus, mahdollinen korvaava työ</a:t>
            </a:r>
          </a:p>
          <a:p>
            <a:pPr marL="177800" indent="-177800">
              <a:buFont typeface="Arial" panose="020B0604020202020204" pitchFamily="34" charset="0"/>
              <a:buChar char="•"/>
            </a:pPr>
            <a:r>
              <a:rPr lang="fi-FI" sz="1100" dirty="0">
                <a:solidFill>
                  <a:schemeClr val="tx2"/>
                </a:solidFill>
              </a:rPr>
              <a:t>Työterveysneuvottelu</a:t>
            </a:r>
          </a:p>
        </p:txBody>
      </p:sp>
      <p:sp>
        <p:nvSpPr>
          <p:cNvPr id="10" name="Tekstiruutu 9">
            <a:extLst>
              <a:ext uri="{FF2B5EF4-FFF2-40B4-BE49-F238E27FC236}">
                <a16:creationId xmlns:a16="http://schemas.microsoft.com/office/drawing/2014/main" id="{7074AD2B-AC1A-4B19-D506-AC717D4FEF99}"/>
              </a:ext>
            </a:extLst>
          </p:cNvPr>
          <p:cNvSpPr txBox="1"/>
          <p:nvPr/>
        </p:nvSpPr>
        <p:spPr>
          <a:xfrm>
            <a:off x="8984390" y="4111864"/>
            <a:ext cx="271539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3C78"/>
                </a:solidFill>
                <a:effectLst/>
                <a:uLnTx/>
                <a:uFillTx/>
                <a:ea typeface="+mn-ea"/>
                <a:cs typeface="+mn-cs"/>
              </a:rPr>
              <a:t>Yhteistyöverkosto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3C78"/>
              </a:solidFill>
              <a:effectLst/>
              <a:uLnTx/>
              <a:uFillTx/>
              <a:ea typeface="+mn-ea"/>
              <a:cs typeface="+mn-cs"/>
            </a:endParaRPr>
          </a:p>
          <a:p>
            <a:pPr marL="177800" indent="-177800">
              <a:buFont typeface="Arial" panose="020B0604020202020204" pitchFamily="34" charset="0"/>
              <a:buChar char="•"/>
            </a:pPr>
            <a:r>
              <a:rPr lang="fi-FI" sz="1100">
                <a:solidFill>
                  <a:schemeClr val="tx2"/>
                </a:solidFill>
              </a:rPr>
              <a:t>Työterveyshuolto</a:t>
            </a:r>
          </a:p>
          <a:p>
            <a:pPr marL="177800" indent="-177800">
              <a:buFont typeface="Arial" panose="020B0604020202020204" pitchFamily="34" charset="0"/>
              <a:buChar char="•"/>
            </a:pPr>
            <a:r>
              <a:rPr lang="fi-FI" sz="1100">
                <a:solidFill>
                  <a:schemeClr val="tx2"/>
                </a:solidFill>
              </a:rPr>
              <a:t>Ammatillinen kuntoutus</a:t>
            </a:r>
          </a:p>
          <a:p>
            <a:pPr marL="177800" indent="-177800">
              <a:buFont typeface="Arial" panose="020B0604020202020204" pitchFamily="34" charset="0"/>
              <a:buChar char="•"/>
            </a:pPr>
            <a:r>
              <a:rPr lang="fi-FI" sz="1100">
                <a:solidFill>
                  <a:schemeClr val="tx2"/>
                </a:solidFill>
              </a:rPr>
              <a:t>Kelan kuntoutus</a:t>
            </a:r>
          </a:p>
          <a:p>
            <a:pPr marL="177800" indent="-177800">
              <a:buFont typeface="Arial" panose="020B0604020202020204" pitchFamily="34" charset="0"/>
              <a:buChar char="•"/>
            </a:pPr>
            <a:r>
              <a:rPr lang="fi-FI" sz="1100">
                <a:solidFill>
                  <a:schemeClr val="tx2"/>
                </a:solidFill>
              </a:rPr>
              <a:t>Työeläkevakuutusyhtiö</a:t>
            </a:r>
          </a:p>
        </p:txBody>
      </p:sp>
      <p:cxnSp>
        <p:nvCxnSpPr>
          <p:cNvPr id="12" name="Suora yhdysviiva 11">
            <a:extLst>
              <a:ext uri="{FF2B5EF4-FFF2-40B4-BE49-F238E27FC236}">
                <a16:creationId xmlns:a16="http://schemas.microsoft.com/office/drawing/2014/main" id="{EFCCFF4E-4257-D3C2-2205-F4FD9C48561B}"/>
              </a:ext>
              <a:ext uri="{C183D7F6-B498-43B3-948B-1728B52AA6E4}">
                <adec:decorative xmlns:adec="http://schemas.microsoft.com/office/drawing/2017/decorative" val="1"/>
              </a:ext>
            </a:extLst>
          </p:cNvPr>
          <p:cNvCxnSpPr/>
          <p:nvPr/>
        </p:nvCxnSpPr>
        <p:spPr>
          <a:xfrm>
            <a:off x="3563756" y="4111864"/>
            <a:ext cx="0" cy="196977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E7DC254C-AEE5-8FFD-1F3B-A726F707CCB8}"/>
              </a:ext>
              <a:ext uri="{C183D7F6-B498-43B3-948B-1728B52AA6E4}">
                <adec:decorative xmlns:adec="http://schemas.microsoft.com/office/drawing/2017/decorative" val="1"/>
              </a:ext>
            </a:extLst>
          </p:cNvPr>
          <p:cNvCxnSpPr/>
          <p:nvPr/>
        </p:nvCxnSpPr>
        <p:spPr>
          <a:xfrm>
            <a:off x="6154556" y="4111864"/>
            <a:ext cx="0" cy="196977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D819DB02-87C2-9673-EFB3-0D27BFC2E166}"/>
              </a:ext>
              <a:ext uri="{C183D7F6-B498-43B3-948B-1728B52AA6E4}">
                <adec:decorative xmlns:adec="http://schemas.microsoft.com/office/drawing/2017/decorative" val="1"/>
              </a:ext>
            </a:extLst>
          </p:cNvPr>
          <p:cNvCxnSpPr/>
          <p:nvPr/>
        </p:nvCxnSpPr>
        <p:spPr>
          <a:xfrm>
            <a:off x="8846956" y="4111864"/>
            <a:ext cx="0" cy="196977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6C4EEE60-95D0-AE33-2C9F-0DAFFC1CE620}"/>
              </a:ext>
            </a:extLst>
          </p:cNvPr>
          <p:cNvSpPr>
            <a:spLocks noGrp="1"/>
          </p:cNvSpPr>
          <p:nvPr>
            <p:ph type="ftr" sz="quarter" idx="3"/>
          </p:nvPr>
        </p:nvSpPr>
        <p:spPr>
          <a:xfrm>
            <a:off x="2317375" y="6356350"/>
            <a:ext cx="7590215" cy="365125"/>
          </a:xfrm>
        </p:spPr>
        <p:txBody>
          <a:bodyPr/>
          <a:lstStyle/>
          <a:p>
            <a:r>
              <a:rPr lang="fi-FI"/>
              <a:t>©TYÖTERVEYSLAITOS</a:t>
            </a:r>
          </a:p>
        </p:txBody>
      </p:sp>
      <p:sp>
        <p:nvSpPr>
          <p:cNvPr id="5" name="Dian numeron paikkamerkki 4">
            <a:extLst>
              <a:ext uri="{FF2B5EF4-FFF2-40B4-BE49-F238E27FC236}">
                <a16:creationId xmlns:a16="http://schemas.microsoft.com/office/drawing/2014/main" id="{92DE8071-C9A5-2DFF-A083-49DA42968D9C}"/>
              </a:ext>
            </a:extLst>
          </p:cNvPr>
          <p:cNvSpPr>
            <a:spLocks noGrp="1"/>
          </p:cNvSpPr>
          <p:nvPr>
            <p:ph type="sldNum" sz="quarter" idx="4"/>
          </p:nvPr>
        </p:nvSpPr>
        <p:spPr>
          <a:xfrm>
            <a:off x="10233212" y="6356350"/>
            <a:ext cx="1120588" cy="365125"/>
          </a:xfrm>
        </p:spPr>
        <p:txBody>
          <a:bodyPr/>
          <a:lstStyle/>
          <a:p>
            <a:fld id="{0CED4B1A-FCA2-483F-A5D4-2A977CA5EF49}" type="slidenum">
              <a:rPr lang="fi-FI" smtClean="0"/>
              <a:pPr/>
              <a:t>41</a:t>
            </a:fld>
            <a:endParaRPr lang="fi-FI"/>
          </a:p>
        </p:txBody>
      </p:sp>
    </p:spTree>
    <p:extLst>
      <p:ext uri="{BB962C8B-B14F-4D97-AF65-F5344CB8AC3E}">
        <p14:creationId xmlns:p14="http://schemas.microsoft.com/office/powerpoint/2010/main" val="3579721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346B3A-F9E1-9970-3FF1-4DA52769EFF8}"/>
              </a:ext>
            </a:extLst>
          </p:cNvPr>
          <p:cNvSpPr>
            <a:spLocks noGrp="1"/>
          </p:cNvSpPr>
          <p:nvPr>
            <p:ph type="title"/>
          </p:nvPr>
        </p:nvSpPr>
        <p:spPr/>
        <p:txBody>
          <a:bodyPr/>
          <a:lstStyle/>
          <a:p>
            <a:r>
              <a:rPr lang="fi-FI" sz="5000"/>
              <a:t>Esihenkilön oma hyvinvointi ja </a:t>
            </a:r>
            <a:br>
              <a:rPr lang="fi-FI" sz="5000"/>
            </a:br>
            <a:r>
              <a:rPr lang="fi-FI" sz="5000"/>
              <a:t>tuen lähteet</a:t>
            </a:r>
          </a:p>
        </p:txBody>
      </p:sp>
    </p:spTree>
    <p:extLst>
      <p:ext uri="{BB962C8B-B14F-4D97-AF65-F5344CB8AC3E}">
        <p14:creationId xmlns:p14="http://schemas.microsoft.com/office/powerpoint/2010/main" val="795975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09D9F9-DCFE-D6E3-4951-170FEA63E4F6}"/>
              </a:ext>
            </a:extLst>
          </p:cNvPr>
          <p:cNvSpPr>
            <a:spLocks noGrp="1"/>
          </p:cNvSpPr>
          <p:nvPr>
            <p:ph type="title"/>
          </p:nvPr>
        </p:nvSpPr>
        <p:spPr/>
        <p:txBody>
          <a:bodyPr/>
          <a:lstStyle/>
          <a:p>
            <a:r>
              <a:rPr lang="fi-FI"/>
              <a:t>Esihenkilön </a:t>
            </a:r>
            <a:br>
              <a:rPr lang="fi-FI"/>
            </a:br>
            <a:r>
              <a:rPr lang="fi-FI"/>
              <a:t>oma hyvinvointi </a:t>
            </a:r>
          </a:p>
        </p:txBody>
      </p:sp>
      <p:sp>
        <p:nvSpPr>
          <p:cNvPr id="3" name="Tekstin paikkamerkki 2">
            <a:extLst>
              <a:ext uri="{FF2B5EF4-FFF2-40B4-BE49-F238E27FC236}">
                <a16:creationId xmlns:a16="http://schemas.microsoft.com/office/drawing/2014/main" id="{2A7097C8-4A95-9D3E-B103-9B1E0EDB65EC}"/>
              </a:ext>
            </a:extLst>
          </p:cNvPr>
          <p:cNvSpPr>
            <a:spLocks noGrp="1"/>
          </p:cNvSpPr>
          <p:nvPr>
            <p:ph type="body" sz="quarter" idx="10"/>
          </p:nvPr>
        </p:nvSpPr>
        <p:spPr/>
        <p:txBody>
          <a:bodyPr/>
          <a:lstStyle/>
          <a:p>
            <a:r>
              <a:rPr lang="fi-FI" dirty="0"/>
              <a:t>Esihenkilön on tärkeää huolehtia omasta työhyvinvoinnistaan.</a:t>
            </a:r>
          </a:p>
          <a:p>
            <a:r>
              <a:rPr lang="fi-FI" dirty="0"/>
              <a:t>Esihenkilön rooliin sisältyy usein ristiriitaisia vaatimuksia: omalla esimerkillä ja olemuksella pitäisi luoda luottamusta ja turvallisuutta, vaikka moniin päätöksiin sisältyy myös epätietoisuutta ja epävarmuutta. </a:t>
            </a:r>
          </a:p>
          <a:p>
            <a:r>
              <a:rPr lang="fi-FI" dirty="0"/>
              <a:t>Tuekseen esihenkilö tarvitsee organisaation johtamiskäytäntöjä, ohjeistuksia, työpaikan toimintamalleja  ja ylemmän johdon tuen mielenterveyttä edistävälle toimintatavalle.</a:t>
            </a:r>
          </a:p>
        </p:txBody>
      </p:sp>
      <p:sp>
        <p:nvSpPr>
          <p:cNvPr id="5" name="Alatunnisteen paikkamerkki 4">
            <a:extLst>
              <a:ext uri="{FF2B5EF4-FFF2-40B4-BE49-F238E27FC236}">
                <a16:creationId xmlns:a16="http://schemas.microsoft.com/office/drawing/2014/main" id="{34EDCBF7-F645-3BCC-AAEE-A66D57C24F96}"/>
              </a:ext>
            </a:extLst>
          </p:cNvPr>
          <p:cNvSpPr>
            <a:spLocks noGrp="1"/>
          </p:cNvSpPr>
          <p:nvPr>
            <p:ph type="ftr" sz="quarter" idx="3"/>
          </p:nvPr>
        </p:nvSpPr>
        <p:spPr/>
        <p:txBody>
          <a:bodyPr/>
          <a:lstStyle/>
          <a:p>
            <a:r>
              <a:rPr lang="fi-FI"/>
              <a:t>©TYÖTERVEYSLAITOS</a:t>
            </a:r>
          </a:p>
        </p:txBody>
      </p:sp>
      <p:sp>
        <p:nvSpPr>
          <p:cNvPr id="6" name="Dian numeron paikkamerkki 5">
            <a:extLst>
              <a:ext uri="{FF2B5EF4-FFF2-40B4-BE49-F238E27FC236}">
                <a16:creationId xmlns:a16="http://schemas.microsoft.com/office/drawing/2014/main" id="{FA6D2563-82CC-CA3A-FD98-E0018DE06B26}"/>
              </a:ext>
            </a:extLst>
          </p:cNvPr>
          <p:cNvSpPr>
            <a:spLocks noGrp="1"/>
          </p:cNvSpPr>
          <p:nvPr>
            <p:ph type="sldNum" sz="quarter" idx="4"/>
          </p:nvPr>
        </p:nvSpPr>
        <p:spPr/>
        <p:txBody>
          <a:bodyPr/>
          <a:lstStyle/>
          <a:p>
            <a:fld id="{0CED4B1A-FCA2-483F-A5D4-2A977CA5EF49}" type="slidenum">
              <a:rPr lang="fi-FI" smtClean="0"/>
              <a:pPr/>
              <a:t>43</a:t>
            </a:fld>
            <a:endParaRPr lang="fi-FI"/>
          </a:p>
        </p:txBody>
      </p:sp>
    </p:spTree>
    <p:extLst>
      <p:ext uri="{BB962C8B-B14F-4D97-AF65-F5344CB8AC3E}">
        <p14:creationId xmlns:p14="http://schemas.microsoft.com/office/powerpoint/2010/main" val="836107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3925-307E-4DD0-A6CB-A047F43CA1FE}"/>
              </a:ext>
            </a:extLst>
          </p:cNvPr>
          <p:cNvSpPr>
            <a:spLocks noGrp="1"/>
          </p:cNvSpPr>
          <p:nvPr>
            <p:ph type="title"/>
          </p:nvPr>
        </p:nvSpPr>
        <p:spPr/>
        <p:txBody>
          <a:bodyPr/>
          <a:lstStyle/>
          <a:p>
            <a:r>
              <a:rPr lang="fi-FI"/>
              <a:t>Mikä tukee jaksamista?</a:t>
            </a:r>
          </a:p>
        </p:txBody>
      </p:sp>
      <p:sp>
        <p:nvSpPr>
          <p:cNvPr id="3" name="Content Placeholder 2">
            <a:extLst>
              <a:ext uri="{FF2B5EF4-FFF2-40B4-BE49-F238E27FC236}">
                <a16:creationId xmlns:a16="http://schemas.microsoft.com/office/drawing/2014/main" id="{506C47CF-2B2D-429A-AAEF-673050F640B3}"/>
              </a:ext>
            </a:extLst>
          </p:cNvPr>
          <p:cNvSpPr>
            <a:spLocks noGrp="1"/>
          </p:cNvSpPr>
          <p:nvPr>
            <p:ph type="body" sz="quarter" idx="10"/>
          </p:nvPr>
        </p:nvSpPr>
        <p:spPr>
          <a:xfrm>
            <a:off x="844184" y="1991169"/>
            <a:ext cx="6079130" cy="4518487"/>
          </a:xfrm>
        </p:spPr>
        <p:txBody>
          <a:bodyPr>
            <a:normAutofit fontScale="92500" lnSpcReduction="10000"/>
          </a:bodyPr>
          <a:lstStyle/>
          <a:p>
            <a:pPr>
              <a:lnSpc>
                <a:spcPct val="115000"/>
              </a:lnSpc>
            </a:pPr>
            <a:r>
              <a:rPr lang="fi-FI" altLang="fi-FI" dirty="0">
                <a:latin typeface="+mn-lt"/>
              </a:rPr>
              <a:t>Oman työn tavoitteiden pohtiminen</a:t>
            </a:r>
          </a:p>
          <a:p>
            <a:pPr lvl="1">
              <a:lnSpc>
                <a:spcPct val="115000"/>
              </a:lnSpc>
            </a:pPr>
            <a:r>
              <a:rPr lang="fi-FI" altLang="fi-FI" dirty="0">
                <a:latin typeface="+mn-lt"/>
                <a:cs typeface="Segoe UI" panose="020B0502040204020203" pitchFamily="34" charset="0"/>
              </a:rPr>
              <a:t>toteutettavissa olevat tavoitteet, esteet ja mahdollisuudet</a:t>
            </a:r>
          </a:p>
          <a:p>
            <a:pPr>
              <a:lnSpc>
                <a:spcPct val="115000"/>
              </a:lnSpc>
            </a:pPr>
            <a:r>
              <a:rPr lang="fi-FI" altLang="fi-FI" dirty="0">
                <a:latin typeface="+mn-lt"/>
              </a:rPr>
              <a:t>Organisaation johtamiskäytännöt</a:t>
            </a:r>
          </a:p>
          <a:p>
            <a:pPr>
              <a:lnSpc>
                <a:spcPct val="115000"/>
              </a:lnSpc>
            </a:pPr>
            <a:r>
              <a:rPr lang="fi-FI" altLang="fi-FI" dirty="0">
                <a:latin typeface="+mn-lt"/>
              </a:rPr>
              <a:t>Työyhteisön tuki esihenkilölle </a:t>
            </a:r>
          </a:p>
          <a:p>
            <a:pPr lvl="1">
              <a:lnSpc>
                <a:spcPct val="115000"/>
              </a:lnSpc>
            </a:pPr>
            <a:r>
              <a:rPr lang="fi-FI" altLang="fi-FI" dirty="0">
                <a:latin typeface="+mn-lt"/>
                <a:cs typeface="Segoe UI" panose="020B0502040204020203" pitchFamily="34" charset="0"/>
              </a:rPr>
              <a:t>mahdollisuus delegointiin </a:t>
            </a:r>
          </a:p>
          <a:p>
            <a:pPr lvl="1">
              <a:lnSpc>
                <a:spcPct val="115000"/>
              </a:lnSpc>
            </a:pPr>
            <a:r>
              <a:rPr lang="fi-FI" altLang="fi-FI" dirty="0">
                <a:latin typeface="+mn-lt"/>
                <a:cs typeface="Segoe UI" panose="020B0502040204020203" pitchFamily="34" charset="0"/>
              </a:rPr>
              <a:t>työyhteisön aloitteellisuus ja vastuullisuus </a:t>
            </a:r>
          </a:p>
          <a:p>
            <a:pPr>
              <a:lnSpc>
                <a:spcPct val="115000"/>
              </a:lnSpc>
            </a:pPr>
            <a:r>
              <a:rPr lang="fi-FI" altLang="fi-FI" dirty="0">
                <a:latin typeface="+mn-lt"/>
              </a:rPr>
              <a:t>Esihenkilöiden vertaistuki</a:t>
            </a:r>
          </a:p>
          <a:p>
            <a:pPr>
              <a:lnSpc>
                <a:spcPct val="115000"/>
              </a:lnSpc>
            </a:pPr>
            <a:r>
              <a:rPr lang="fi-FI" altLang="fi-FI" dirty="0">
                <a:latin typeface="+mn-lt"/>
              </a:rPr>
              <a:t>Työssä kehittyminen</a:t>
            </a:r>
          </a:p>
          <a:p>
            <a:pPr>
              <a:lnSpc>
                <a:spcPct val="115000"/>
              </a:lnSpc>
            </a:pPr>
            <a:r>
              <a:rPr lang="fi-FI" altLang="fi-FI" dirty="0">
                <a:latin typeface="+mn-lt"/>
                <a:cs typeface="Segoe UI" panose="020B0502040204020203" pitchFamily="34" charset="0"/>
              </a:rPr>
              <a:t>Palautuminen työssä ja vapaa-aikana</a:t>
            </a:r>
            <a:endParaRPr lang="fi-FI" dirty="0">
              <a:latin typeface="+mn-lt"/>
            </a:endParaRPr>
          </a:p>
        </p:txBody>
      </p:sp>
      <p:sp>
        <p:nvSpPr>
          <p:cNvPr id="5" name="Footer Placeholder 4">
            <a:extLst>
              <a:ext uri="{FF2B5EF4-FFF2-40B4-BE49-F238E27FC236}">
                <a16:creationId xmlns:a16="http://schemas.microsoft.com/office/drawing/2014/main" id="{7ECDEEE0-BE87-CB84-7049-0234C4E0889B}"/>
              </a:ext>
            </a:extLst>
          </p:cNvPr>
          <p:cNvSpPr>
            <a:spLocks noGrp="1"/>
          </p:cNvSpPr>
          <p:nvPr>
            <p:ph type="ftr" sz="quarter" idx="3"/>
          </p:nvPr>
        </p:nvSpPr>
        <p:spPr/>
        <p:txBody>
          <a:bodyPr/>
          <a:lstStyle/>
          <a:p>
            <a:r>
              <a:rPr lang="fi-FI"/>
              <a:t>©TYÖTERVEYSLAITOS</a:t>
            </a:r>
          </a:p>
        </p:txBody>
      </p:sp>
      <p:sp>
        <p:nvSpPr>
          <p:cNvPr id="6" name="Slide Number Placeholder 5">
            <a:extLst>
              <a:ext uri="{FF2B5EF4-FFF2-40B4-BE49-F238E27FC236}">
                <a16:creationId xmlns:a16="http://schemas.microsoft.com/office/drawing/2014/main" id="{17A8E794-17E2-B32D-6DFF-38A00F882E2A}"/>
              </a:ext>
            </a:extLst>
          </p:cNvPr>
          <p:cNvSpPr>
            <a:spLocks noGrp="1"/>
          </p:cNvSpPr>
          <p:nvPr>
            <p:ph type="sldNum" sz="quarter" idx="4"/>
          </p:nvPr>
        </p:nvSpPr>
        <p:spPr/>
        <p:txBody>
          <a:bodyPr/>
          <a:lstStyle/>
          <a:p>
            <a:fld id="{0CED4B1A-FCA2-483F-A5D4-2A977CA5EF49}" type="slidenum">
              <a:rPr lang="fi-FI" smtClean="0"/>
              <a:pPr/>
              <a:t>44</a:t>
            </a:fld>
            <a:endParaRPr lang="fi-FI"/>
          </a:p>
        </p:txBody>
      </p:sp>
    </p:spTree>
    <p:extLst>
      <p:ext uri="{BB962C8B-B14F-4D97-AF65-F5344CB8AC3E}">
        <p14:creationId xmlns:p14="http://schemas.microsoft.com/office/powerpoint/2010/main" val="1719646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398C9C-6CD4-B6A5-7358-37F4E93B985A}"/>
              </a:ext>
            </a:extLst>
          </p:cNvPr>
          <p:cNvSpPr>
            <a:spLocks noGrp="1"/>
          </p:cNvSpPr>
          <p:nvPr>
            <p:ph type="title"/>
          </p:nvPr>
        </p:nvSpPr>
        <p:spPr/>
        <p:txBody>
          <a:bodyPr/>
          <a:lstStyle/>
          <a:p>
            <a:pPr>
              <a:lnSpc>
                <a:spcPct val="100000"/>
              </a:lnSpc>
            </a:pPr>
            <a:r>
              <a:rPr lang="fi-FI" dirty="0"/>
              <a:t>Tuen lähteitä </a:t>
            </a:r>
            <a:br>
              <a:rPr lang="fi-FI" dirty="0"/>
            </a:br>
            <a:r>
              <a:rPr lang="fi-FI" dirty="0"/>
              <a:t>esihenkilön työssä</a:t>
            </a:r>
            <a:endParaRPr lang="fi-FI" sz="2500" b="0" dirty="0"/>
          </a:p>
        </p:txBody>
      </p:sp>
      <p:sp>
        <p:nvSpPr>
          <p:cNvPr id="7" name="Ellipsi 6">
            <a:extLst>
              <a:ext uri="{FF2B5EF4-FFF2-40B4-BE49-F238E27FC236}">
                <a16:creationId xmlns:a16="http://schemas.microsoft.com/office/drawing/2014/main" id="{D0B71882-F753-E66F-EB05-30167ED0CC7A}"/>
              </a:ext>
            </a:extLst>
          </p:cNvPr>
          <p:cNvSpPr/>
          <p:nvPr/>
        </p:nvSpPr>
        <p:spPr>
          <a:xfrm>
            <a:off x="1540126" y="2325432"/>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dirty="0">
                <a:solidFill>
                  <a:schemeClr val="tx2"/>
                </a:solidFill>
              </a:rPr>
              <a:t>Oman </a:t>
            </a:r>
            <a:br>
              <a:rPr lang="fi-FI" sz="1600" dirty="0">
                <a:solidFill>
                  <a:schemeClr val="tx2"/>
                </a:solidFill>
              </a:rPr>
            </a:br>
            <a:r>
              <a:rPr lang="fi-FI" sz="1600" dirty="0">
                <a:solidFill>
                  <a:schemeClr val="tx2"/>
                </a:solidFill>
              </a:rPr>
              <a:t>esihenkilön </a:t>
            </a:r>
            <a:br>
              <a:rPr lang="fi-FI" sz="1600" dirty="0">
                <a:solidFill>
                  <a:schemeClr val="tx2"/>
                </a:solidFill>
              </a:rPr>
            </a:br>
            <a:r>
              <a:rPr lang="fi-FI" sz="1600" dirty="0">
                <a:solidFill>
                  <a:schemeClr val="tx2"/>
                </a:solidFill>
              </a:rPr>
              <a:t>tuki</a:t>
            </a:r>
          </a:p>
        </p:txBody>
      </p:sp>
      <p:sp>
        <p:nvSpPr>
          <p:cNvPr id="6" name="Ellipsi 5">
            <a:extLst>
              <a:ext uri="{FF2B5EF4-FFF2-40B4-BE49-F238E27FC236}">
                <a16:creationId xmlns:a16="http://schemas.microsoft.com/office/drawing/2014/main" id="{C23BC28E-56C5-6F93-46D5-3BD0B3002CEF}"/>
              </a:ext>
            </a:extLst>
          </p:cNvPr>
          <p:cNvSpPr/>
          <p:nvPr/>
        </p:nvSpPr>
        <p:spPr>
          <a:xfrm>
            <a:off x="801139" y="4159462"/>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Esihenkilöiden </a:t>
            </a:r>
            <a:br>
              <a:rPr lang="fi-FI" sz="1600">
                <a:solidFill>
                  <a:schemeClr val="tx2"/>
                </a:solidFill>
              </a:rPr>
            </a:br>
            <a:r>
              <a:rPr lang="fi-FI" sz="1600">
                <a:solidFill>
                  <a:schemeClr val="tx2"/>
                </a:solidFill>
              </a:rPr>
              <a:t>vertaistuki</a:t>
            </a:r>
          </a:p>
        </p:txBody>
      </p:sp>
      <p:sp>
        <p:nvSpPr>
          <p:cNvPr id="9" name="Ellipsi 8">
            <a:extLst>
              <a:ext uri="{FF2B5EF4-FFF2-40B4-BE49-F238E27FC236}">
                <a16:creationId xmlns:a16="http://schemas.microsoft.com/office/drawing/2014/main" id="{D8175D83-E166-0C9E-206B-DFAB27745DD8}"/>
              </a:ext>
            </a:extLst>
          </p:cNvPr>
          <p:cNvSpPr/>
          <p:nvPr/>
        </p:nvSpPr>
        <p:spPr>
          <a:xfrm>
            <a:off x="3397645" y="2925555"/>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Työterveys-</a:t>
            </a:r>
          </a:p>
          <a:p>
            <a:pPr algn="ctr"/>
            <a:r>
              <a:rPr lang="fi-FI" sz="1600">
                <a:solidFill>
                  <a:schemeClr val="tx2"/>
                </a:solidFill>
              </a:rPr>
              <a:t>huolto</a:t>
            </a:r>
          </a:p>
        </p:txBody>
      </p:sp>
      <p:sp>
        <p:nvSpPr>
          <p:cNvPr id="11" name="Ellipsi 8">
            <a:extLst>
              <a:ext uri="{FF2B5EF4-FFF2-40B4-BE49-F238E27FC236}">
                <a16:creationId xmlns:a16="http://schemas.microsoft.com/office/drawing/2014/main" id="{4894DCF7-D270-EFE6-A06C-1BC78429DC1B}"/>
              </a:ext>
            </a:extLst>
          </p:cNvPr>
          <p:cNvSpPr/>
          <p:nvPr/>
        </p:nvSpPr>
        <p:spPr>
          <a:xfrm>
            <a:off x="2662542" y="4407047"/>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Yhteistoiminta</a:t>
            </a:r>
          </a:p>
        </p:txBody>
      </p:sp>
      <p:sp>
        <p:nvSpPr>
          <p:cNvPr id="8" name="Ellipsi 7">
            <a:extLst>
              <a:ext uri="{FF2B5EF4-FFF2-40B4-BE49-F238E27FC236}">
                <a16:creationId xmlns:a16="http://schemas.microsoft.com/office/drawing/2014/main" id="{661129FC-1F94-7BC9-49EE-F41FD3505DC7}"/>
              </a:ext>
            </a:extLst>
          </p:cNvPr>
          <p:cNvSpPr/>
          <p:nvPr/>
        </p:nvSpPr>
        <p:spPr>
          <a:xfrm>
            <a:off x="4762093" y="1864795"/>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Esihenkilö-</a:t>
            </a:r>
          </a:p>
          <a:p>
            <a:pPr algn="ctr"/>
            <a:r>
              <a:rPr lang="fi-FI" sz="1600">
                <a:solidFill>
                  <a:schemeClr val="tx2"/>
                </a:solidFill>
              </a:rPr>
              <a:t>foorumit</a:t>
            </a:r>
          </a:p>
        </p:txBody>
      </p:sp>
      <p:sp>
        <p:nvSpPr>
          <p:cNvPr id="3" name="Ellipsi 8">
            <a:extLst>
              <a:ext uri="{FF2B5EF4-FFF2-40B4-BE49-F238E27FC236}">
                <a16:creationId xmlns:a16="http://schemas.microsoft.com/office/drawing/2014/main" id="{2C296359-5F8D-D75A-82F9-3E37532ED5AC}"/>
              </a:ext>
            </a:extLst>
          </p:cNvPr>
          <p:cNvSpPr/>
          <p:nvPr/>
        </p:nvSpPr>
        <p:spPr>
          <a:xfrm>
            <a:off x="5538774" y="3477536"/>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Työsuojelu</a:t>
            </a:r>
          </a:p>
        </p:txBody>
      </p:sp>
      <p:sp>
        <p:nvSpPr>
          <p:cNvPr id="12" name="Ellipsi 11">
            <a:extLst>
              <a:ext uri="{FF2B5EF4-FFF2-40B4-BE49-F238E27FC236}">
                <a16:creationId xmlns:a16="http://schemas.microsoft.com/office/drawing/2014/main" id="{B65D3622-60BD-D209-CC40-9E0F6828EF66}"/>
              </a:ext>
            </a:extLst>
          </p:cNvPr>
          <p:cNvSpPr/>
          <p:nvPr/>
        </p:nvSpPr>
        <p:spPr>
          <a:xfrm>
            <a:off x="4310921" y="4593495"/>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ea typeface="ＭＳ Ｐゴシック"/>
              </a:rPr>
              <a:t>HR</a:t>
            </a:r>
          </a:p>
        </p:txBody>
      </p:sp>
      <p:sp>
        <p:nvSpPr>
          <p:cNvPr id="13" name="Ellipsi 12">
            <a:extLst>
              <a:ext uri="{FF2B5EF4-FFF2-40B4-BE49-F238E27FC236}">
                <a16:creationId xmlns:a16="http://schemas.microsoft.com/office/drawing/2014/main" id="{9568A0F4-DBC5-BD21-19C9-AE3FC2190D21}"/>
              </a:ext>
            </a:extLst>
          </p:cNvPr>
          <p:cNvSpPr/>
          <p:nvPr/>
        </p:nvSpPr>
        <p:spPr>
          <a:xfrm>
            <a:off x="6793502" y="1935872"/>
            <a:ext cx="1902852" cy="190285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ea typeface="ＭＳ Ｐゴシック"/>
                <a:cs typeface="Georgia" panose="02040502050405020303" pitchFamily="18" charset="0"/>
              </a:rPr>
              <a:t>Yhteistyö-</a:t>
            </a:r>
          </a:p>
          <a:p>
            <a:pPr algn="ctr"/>
            <a:r>
              <a:rPr lang="fi-FI" sz="1600">
                <a:solidFill>
                  <a:schemeClr val="tx2"/>
                </a:solidFill>
                <a:ea typeface="ＭＳ Ｐゴシック"/>
                <a:cs typeface="Georgia" panose="02040502050405020303" pitchFamily="18" charset="0"/>
              </a:rPr>
              <a:t>verkostot</a:t>
            </a:r>
          </a:p>
        </p:txBody>
      </p:sp>
      <p:sp>
        <p:nvSpPr>
          <p:cNvPr id="15" name="Ellipsi 14">
            <a:extLst>
              <a:ext uri="{FF2B5EF4-FFF2-40B4-BE49-F238E27FC236}">
                <a16:creationId xmlns:a16="http://schemas.microsoft.com/office/drawing/2014/main" id="{7D643CF4-1174-D3E7-0D7E-9EFB6175A41C}"/>
              </a:ext>
            </a:extLst>
          </p:cNvPr>
          <p:cNvSpPr/>
          <p:nvPr/>
        </p:nvSpPr>
        <p:spPr>
          <a:xfrm>
            <a:off x="6954648" y="4159462"/>
            <a:ext cx="2101974" cy="2101974"/>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Työnohjaus </a:t>
            </a:r>
          </a:p>
          <a:p>
            <a:pPr algn="ctr"/>
            <a:r>
              <a:rPr lang="fi-FI" sz="1600">
                <a:solidFill>
                  <a:schemeClr val="tx2"/>
                </a:solidFill>
              </a:rPr>
              <a:t>(yksilö, </a:t>
            </a:r>
          </a:p>
          <a:p>
            <a:pPr algn="ctr"/>
            <a:r>
              <a:rPr lang="fi-FI" sz="1600">
                <a:solidFill>
                  <a:schemeClr val="tx2"/>
                </a:solidFill>
              </a:rPr>
              <a:t>esihenkilöryhmä)</a:t>
            </a:r>
          </a:p>
        </p:txBody>
      </p:sp>
      <p:sp>
        <p:nvSpPr>
          <p:cNvPr id="16" name="Ellipsi 15">
            <a:extLst>
              <a:ext uri="{FF2B5EF4-FFF2-40B4-BE49-F238E27FC236}">
                <a16:creationId xmlns:a16="http://schemas.microsoft.com/office/drawing/2014/main" id="{09665411-FC52-E9C9-CE35-776F22F3F8C5}"/>
              </a:ext>
            </a:extLst>
          </p:cNvPr>
          <p:cNvSpPr/>
          <p:nvPr/>
        </p:nvSpPr>
        <p:spPr>
          <a:xfrm>
            <a:off x="8700684" y="1068232"/>
            <a:ext cx="1525942" cy="152594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Mentorointi</a:t>
            </a:r>
          </a:p>
        </p:txBody>
      </p:sp>
      <p:sp>
        <p:nvSpPr>
          <p:cNvPr id="10" name="Ellipsi 15">
            <a:extLst>
              <a:ext uri="{FF2B5EF4-FFF2-40B4-BE49-F238E27FC236}">
                <a16:creationId xmlns:a16="http://schemas.microsoft.com/office/drawing/2014/main" id="{9916FDDF-6547-3674-9BC1-56A1DA48D501}"/>
              </a:ext>
            </a:extLst>
          </p:cNvPr>
          <p:cNvSpPr/>
          <p:nvPr/>
        </p:nvSpPr>
        <p:spPr>
          <a:xfrm>
            <a:off x="8877820" y="3088403"/>
            <a:ext cx="1733742" cy="1667952"/>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Osaamisen </a:t>
            </a:r>
          </a:p>
          <a:p>
            <a:pPr algn="ctr"/>
            <a:r>
              <a:rPr lang="fi-FI" sz="1600">
                <a:solidFill>
                  <a:schemeClr val="tx2"/>
                </a:solidFill>
              </a:rPr>
              <a:t>kehittäminen </a:t>
            </a:r>
          </a:p>
        </p:txBody>
      </p:sp>
      <p:sp>
        <p:nvSpPr>
          <p:cNvPr id="4" name="Alatunnisteen paikkamerkki 3">
            <a:extLst>
              <a:ext uri="{FF2B5EF4-FFF2-40B4-BE49-F238E27FC236}">
                <a16:creationId xmlns:a16="http://schemas.microsoft.com/office/drawing/2014/main" id="{5E63979E-937A-428D-106E-AA9023CD582D}"/>
              </a:ext>
            </a:extLst>
          </p:cNvPr>
          <p:cNvSpPr>
            <a:spLocks noGrp="1"/>
          </p:cNvSpPr>
          <p:nvPr>
            <p:ph type="ftr" sz="quarter" idx="3"/>
          </p:nvPr>
        </p:nvSpPr>
        <p:spPr>
          <a:xfrm>
            <a:off x="2317375" y="6356350"/>
            <a:ext cx="7590215" cy="365125"/>
          </a:xfrm>
        </p:spPr>
        <p:txBody>
          <a:bodyPr/>
          <a:lstStyle/>
          <a:p>
            <a:r>
              <a:rPr lang="fi-FI" dirty="0"/>
              <a:t>©TYÖTERVEYSLAITOS</a:t>
            </a:r>
          </a:p>
        </p:txBody>
      </p:sp>
      <p:sp>
        <p:nvSpPr>
          <p:cNvPr id="5" name="Dian numeron paikkamerkki 4">
            <a:extLst>
              <a:ext uri="{FF2B5EF4-FFF2-40B4-BE49-F238E27FC236}">
                <a16:creationId xmlns:a16="http://schemas.microsoft.com/office/drawing/2014/main" id="{7FE9FF0A-31D3-177A-9B88-037E098B1EE4}"/>
              </a:ext>
            </a:extLst>
          </p:cNvPr>
          <p:cNvSpPr>
            <a:spLocks noGrp="1"/>
          </p:cNvSpPr>
          <p:nvPr>
            <p:ph type="sldNum" sz="quarter" idx="4"/>
          </p:nvPr>
        </p:nvSpPr>
        <p:spPr>
          <a:xfrm>
            <a:off x="10233212" y="6356350"/>
            <a:ext cx="1120588" cy="365125"/>
          </a:xfrm>
        </p:spPr>
        <p:txBody>
          <a:bodyPr/>
          <a:lstStyle/>
          <a:p>
            <a:fld id="{0CED4B1A-FCA2-483F-A5D4-2A977CA5EF49}" type="slidenum">
              <a:rPr lang="fi-FI" smtClean="0"/>
              <a:pPr/>
              <a:t>45</a:t>
            </a:fld>
            <a:endParaRPr lang="fi-FI"/>
          </a:p>
        </p:txBody>
      </p:sp>
    </p:spTree>
    <p:extLst>
      <p:ext uri="{BB962C8B-B14F-4D97-AF65-F5344CB8AC3E}">
        <p14:creationId xmlns:p14="http://schemas.microsoft.com/office/powerpoint/2010/main" val="3105581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4C5C9-712C-44AD-C168-512718BD2713}"/>
              </a:ext>
            </a:extLst>
          </p:cNvPr>
          <p:cNvSpPr>
            <a:spLocks noGrp="1"/>
          </p:cNvSpPr>
          <p:nvPr>
            <p:ph type="title"/>
          </p:nvPr>
        </p:nvSpPr>
        <p:spPr/>
        <p:txBody>
          <a:bodyPr/>
          <a:lstStyle/>
          <a:p>
            <a:r>
              <a:rPr lang="fi-FI"/>
              <a:t>Miten voit? -työhyvinvointitesti</a:t>
            </a:r>
          </a:p>
        </p:txBody>
      </p:sp>
      <p:sp>
        <p:nvSpPr>
          <p:cNvPr id="3" name="Tekstin paikkamerkki 2">
            <a:extLst>
              <a:ext uri="{FF2B5EF4-FFF2-40B4-BE49-F238E27FC236}">
                <a16:creationId xmlns:a16="http://schemas.microsoft.com/office/drawing/2014/main" id="{F87BE78B-2F3C-666E-3669-388CF75304D4}"/>
              </a:ext>
            </a:extLst>
          </p:cNvPr>
          <p:cNvSpPr>
            <a:spLocks noGrp="1"/>
          </p:cNvSpPr>
          <p:nvPr>
            <p:ph type="body" sz="quarter" idx="10"/>
          </p:nvPr>
        </p:nvSpPr>
        <p:spPr>
          <a:xfrm>
            <a:off x="839789" y="1991170"/>
            <a:ext cx="7408346" cy="4138168"/>
          </a:xfrm>
        </p:spPr>
        <p:txBody>
          <a:bodyPr/>
          <a:lstStyle/>
          <a:p>
            <a:r>
              <a:rPr lang="fi-FI" dirty="0"/>
              <a:t>Testi auttaa sinua hahmottamaan työhyvinvointiasi </a:t>
            </a:r>
            <a:br>
              <a:rPr lang="fi-FI" dirty="0"/>
            </a:br>
            <a:r>
              <a:rPr lang="fi-FI" dirty="0"/>
              <a:t>juuri nyt. </a:t>
            </a:r>
          </a:p>
          <a:p>
            <a:r>
              <a:rPr lang="fi-FI" dirty="0"/>
              <a:t>Testi sisältää väittämiä, jotka liittyvät työssä koettuihin </a:t>
            </a:r>
            <a:br>
              <a:rPr lang="fi-FI" dirty="0"/>
            </a:br>
            <a:r>
              <a:rPr lang="fi-FI" dirty="0"/>
              <a:t>tuntemuksiin ja toimintamalleihin. Vastattuasi väittämiin </a:t>
            </a:r>
            <a:br>
              <a:rPr lang="fi-FI" dirty="0"/>
            </a:br>
            <a:r>
              <a:rPr lang="fi-FI" dirty="0"/>
              <a:t>saat tutkittuun tietoon perustuvan palautteen.</a:t>
            </a:r>
          </a:p>
          <a:p>
            <a:r>
              <a:rPr lang="fi-FI" dirty="0"/>
              <a:t>Testi on anonyymi. Vastausten kertyessä </a:t>
            </a:r>
            <a:br>
              <a:rPr lang="fi-FI" dirty="0"/>
            </a:br>
            <a:r>
              <a:rPr lang="fi-FI" dirty="0"/>
              <a:t>testi antaa Työterveyslaitoksen tutkijoille </a:t>
            </a:r>
            <a:br>
              <a:rPr lang="fi-FI" dirty="0"/>
            </a:br>
            <a:r>
              <a:rPr lang="fi-FI" dirty="0"/>
              <a:t>tietoa työhyvinvoinnin </a:t>
            </a:r>
            <a:br>
              <a:rPr lang="fi-FI" dirty="0"/>
            </a:br>
            <a:r>
              <a:rPr lang="fi-FI" dirty="0"/>
              <a:t>tilanteesta erilaisissa työntekijäryhmissä.</a:t>
            </a:r>
          </a:p>
          <a:p>
            <a:r>
              <a:rPr lang="fi-FI" dirty="0"/>
              <a:t>Testin tekemiseen menee 5-10 minuuttia.</a:t>
            </a:r>
            <a:endParaRPr lang="fi-FI" sz="1600" dirty="0">
              <a:solidFill>
                <a:schemeClr val="tx2"/>
              </a:solidFill>
            </a:endParaRPr>
          </a:p>
        </p:txBody>
      </p:sp>
      <p:sp>
        <p:nvSpPr>
          <p:cNvPr id="5" name="Alatunnisteen paikkamerkki 4">
            <a:extLst>
              <a:ext uri="{FF2B5EF4-FFF2-40B4-BE49-F238E27FC236}">
                <a16:creationId xmlns:a16="http://schemas.microsoft.com/office/drawing/2014/main" id="{D4BBE3A5-AE7C-2750-74C1-AC5A47E864B3}"/>
              </a:ext>
            </a:extLst>
          </p:cNvPr>
          <p:cNvSpPr>
            <a:spLocks noGrp="1"/>
          </p:cNvSpPr>
          <p:nvPr>
            <p:ph type="ftr" sz="quarter" idx="3"/>
          </p:nvPr>
        </p:nvSpPr>
        <p:spPr/>
        <p:txBody>
          <a:bodyPr/>
          <a:lstStyle/>
          <a:p>
            <a:r>
              <a:rPr lang="fi-FI"/>
              <a:t>©TYÖTERVEYSLAITOS</a:t>
            </a:r>
          </a:p>
        </p:txBody>
      </p:sp>
      <p:sp>
        <p:nvSpPr>
          <p:cNvPr id="7" name="Ellipsi 6">
            <a:extLst>
              <a:ext uri="{FF2B5EF4-FFF2-40B4-BE49-F238E27FC236}">
                <a16:creationId xmlns:a16="http://schemas.microsoft.com/office/drawing/2014/main" id="{1B69EC2D-2D8F-61BE-7EC0-89AC66B9ABE1}"/>
              </a:ext>
            </a:extLst>
          </p:cNvPr>
          <p:cNvSpPr/>
          <p:nvPr/>
        </p:nvSpPr>
        <p:spPr>
          <a:xfrm>
            <a:off x="8929801" y="887224"/>
            <a:ext cx="2207891" cy="2207891"/>
          </a:xfrm>
          <a:prstGeom prst="ellipse">
            <a:avLst/>
          </a:prstGeom>
          <a:solidFill>
            <a:schemeClr val="accent1">
              <a:alpha val="60000"/>
            </a:schemeClr>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600">
                <a:solidFill>
                  <a:schemeClr val="tx2"/>
                </a:solidFill>
              </a:rPr>
              <a:t>Työhyvinvointitesti.fi </a:t>
            </a:r>
          </a:p>
        </p:txBody>
      </p:sp>
      <p:pic>
        <p:nvPicPr>
          <p:cNvPr id="1028" name="Picture 4" descr="Kuvituskuva. ">
            <a:extLst>
              <a:ext uri="{FF2B5EF4-FFF2-40B4-BE49-F238E27FC236}">
                <a16:creationId xmlns:a16="http://schemas.microsoft.com/office/drawing/2014/main" id="{707F2A3F-7F86-D0FC-379F-7194B0523A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42883" y="3805881"/>
            <a:ext cx="4987247" cy="3052119"/>
          </a:xfrm>
          <a:prstGeom prst="rect">
            <a:avLst/>
          </a:prstGeom>
          <a:noFill/>
          <a:extLst>
            <a:ext uri="{909E8E84-426E-40DD-AFC4-6F175D3DCCD1}">
              <a14:hiddenFill xmlns:a14="http://schemas.microsoft.com/office/drawing/2010/main">
                <a:solidFill>
                  <a:srgbClr val="FFFFFF"/>
                </a:solidFill>
              </a14:hiddenFill>
            </a:ext>
          </a:extLst>
        </p:spPr>
      </p:pic>
      <p:sp>
        <p:nvSpPr>
          <p:cNvPr id="6" name="Dian numeron paikkamerkki 5">
            <a:extLst>
              <a:ext uri="{FF2B5EF4-FFF2-40B4-BE49-F238E27FC236}">
                <a16:creationId xmlns:a16="http://schemas.microsoft.com/office/drawing/2014/main" id="{545AC507-7816-74C9-8862-55AF9F32F34B}"/>
              </a:ext>
            </a:extLst>
          </p:cNvPr>
          <p:cNvSpPr>
            <a:spLocks noGrp="1"/>
          </p:cNvSpPr>
          <p:nvPr>
            <p:ph type="sldNum" sz="quarter" idx="4"/>
          </p:nvPr>
        </p:nvSpPr>
        <p:spPr/>
        <p:txBody>
          <a:bodyPr/>
          <a:lstStyle/>
          <a:p>
            <a:fld id="{0CED4B1A-FCA2-483F-A5D4-2A977CA5EF49}" type="slidenum">
              <a:rPr lang="fi-FI" smtClean="0"/>
              <a:pPr/>
              <a:t>46</a:t>
            </a:fld>
            <a:endParaRPr lang="fi-FI"/>
          </a:p>
        </p:txBody>
      </p:sp>
    </p:spTree>
    <p:extLst>
      <p:ext uri="{BB962C8B-B14F-4D97-AF65-F5344CB8AC3E}">
        <p14:creationId xmlns:p14="http://schemas.microsoft.com/office/powerpoint/2010/main" val="1323729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823E54-A50B-0CFF-5F78-9274FC66839F}"/>
              </a:ext>
            </a:extLst>
          </p:cNvPr>
          <p:cNvSpPr>
            <a:spLocks noGrp="1"/>
          </p:cNvSpPr>
          <p:nvPr>
            <p:ph type="title"/>
          </p:nvPr>
        </p:nvSpPr>
        <p:spPr/>
        <p:txBody>
          <a:bodyPr/>
          <a:lstStyle/>
          <a:p>
            <a:r>
              <a:rPr lang="fi-FI" dirty="0"/>
              <a:t>Itselle pohdittavaksi</a:t>
            </a:r>
          </a:p>
        </p:txBody>
      </p:sp>
      <p:sp>
        <p:nvSpPr>
          <p:cNvPr id="7" name="Tekstin paikkamerkki 2">
            <a:extLst>
              <a:ext uri="{FF2B5EF4-FFF2-40B4-BE49-F238E27FC236}">
                <a16:creationId xmlns:a16="http://schemas.microsoft.com/office/drawing/2014/main" id="{D0910481-8C71-BBE9-FD50-E5499A4F65A8}"/>
              </a:ext>
            </a:extLst>
          </p:cNvPr>
          <p:cNvSpPr txBox="1">
            <a:spLocks/>
          </p:cNvSpPr>
          <p:nvPr/>
        </p:nvSpPr>
        <p:spPr>
          <a:xfrm>
            <a:off x="838199" y="2563200"/>
            <a:ext cx="4363200" cy="2067993"/>
          </a:xfrm>
          <a:prstGeom prst="rect">
            <a:avLst/>
          </a:prstGeom>
        </p:spPr>
        <p:txBody>
          <a:bodyPr/>
          <a:lstStyle>
            <a:lvl1pPr marL="266700" indent="-266700" algn="l" defTabSz="914400" rtl="0" eaLnBrk="1" latinLnBrk="0" hangingPunct="1">
              <a:lnSpc>
                <a:spcPct val="95000"/>
              </a:lnSpc>
              <a:spcBef>
                <a:spcPts val="0"/>
              </a:spcBef>
              <a:spcAft>
                <a:spcPts val="1200"/>
              </a:spcAft>
              <a:buFont typeface="Arial" panose="020B0604020202020204" pitchFamily="34" charset="0"/>
              <a:buChar char="•"/>
              <a:defRPr sz="2200" b="0" kern="1200">
                <a:solidFill>
                  <a:schemeClr val="bg2">
                    <a:lumMod val="50000"/>
                  </a:schemeClr>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2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2pPr>
            <a:lvl3pPr marL="449263" indent="-182563" algn="l" defTabSz="914400" rtl="0" eaLnBrk="1" latinLnBrk="0" hangingPunct="1">
              <a:lnSpc>
                <a:spcPct val="95000"/>
              </a:lnSpc>
              <a:spcBef>
                <a:spcPts val="0"/>
              </a:spcBef>
              <a:spcAft>
                <a:spcPts val="1200"/>
              </a:spcAft>
              <a:buFont typeface="Arial" panose="020B0604020202020204" pitchFamily="34" charset="0"/>
              <a:buChar char="•"/>
              <a:defRPr sz="2000" kern="1200">
                <a:solidFill>
                  <a:schemeClr val="bg2">
                    <a:lumMod val="50000"/>
                  </a:schemeClr>
                </a:solidFill>
                <a:latin typeface="Segoe UI" panose="020B0502040204020203" pitchFamily="34" charset="0"/>
                <a:ea typeface="+mn-ea"/>
                <a:cs typeface="Segoe UI" panose="020B0502040204020203" pitchFamily="34" charset="0"/>
              </a:defRPr>
            </a:lvl3pPr>
            <a:lvl4pPr marL="630238" indent="-180975" algn="l" defTabSz="914400" rtl="0" eaLnBrk="1" latinLnBrk="0" hangingPunct="1">
              <a:lnSpc>
                <a:spcPct val="95000"/>
              </a:lnSpc>
              <a:spcBef>
                <a:spcPts val="0"/>
              </a:spcBef>
              <a:spcAft>
                <a:spcPts val="1200"/>
              </a:spcAft>
              <a:buFont typeface="Arial" panose="020B0604020202020204" pitchFamily="34" charset="0"/>
              <a:buChar char="•"/>
              <a:defRPr sz="1800" kern="1200" spc="20" baseline="0">
                <a:solidFill>
                  <a:schemeClr val="bg2">
                    <a:lumMod val="50000"/>
                  </a:schemeClr>
                </a:solidFill>
                <a:latin typeface="Segoe UI" panose="020B0502040204020203" pitchFamily="34" charset="0"/>
                <a:ea typeface="+mn-ea"/>
                <a:cs typeface="Segoe UI" panose="020B0502040204020203" pitchFamily="34" charset="0"/>
              </a:defRPr>
            </a:lvl4pPr>
            <a:lvl5pPr marL="801688" indent="-171450" algn="l" defTabSz="914400" rtl="0" eaLnBrk="1" latinLnBrk="0" hangingPunct="1">
              <a:lnSpc>
                <a:spcPct val="95000"/>
              </a:lnSpc>
              <a:spcBef>
                <a:spcPts val="0"/>
              </a:spcBef>
              <a:spcAft>
                <a:spcPts val="1200"/>
              </a:spcAft>
              <a:buFont typeface="Arial" panose="020B0604020202020204" pitchFamily="34" charset="0"/>
              <a:buChar char="•"/>
              <a:defRPr sz="1600" kern="1200" spc="20" baseline="0">
                <a:solidFill>
                  <a:schemeClr val="bg2">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fi-FI" sz="2400" b="1" dirty="0">
                <a:solidFill>
                  <a:schemeClr val="tx1"/>
                </a:solidFill>
              </a:rPr>
              <a:t>Mitä ajatuksia testin tekeminen herätti?</a:t>
            </a:r>
          </a:p>
          <a:p>
            <a:pPr>
              <a:spcAft>
                <a:spcPts val="600"/>
              </a:spcAft>
            </a:pPr>
            <a:r>
              <a:rPr lang="fi-FI" sz="2400" dirty="0">
                <a:solidFill>
                  <a:schemeClr val="tx1"/>
                </a:solidFill>
              </a:rPr>
              <a:t>Tuntuiko oma testitulos tunnistettavalta?</a:t>
            </a:r>
            <a:endParaRPr lang="en-US" sz="2400" dirty="0">
              <a:solidFill>
                <a:schemeClr val="tx1"/>
              </a:solidFill>
            </a:endParaRPr>
          </a:p>
          <a:p>
            <a:pPr>
              <a:spcAft>
                <a:spcPts val="600"/>
              </a:spcAft>
            </a:pPr>
            <a:r>
              <a:rPr lang="fi-FI" sz="2400" dirty="0">
                <a:solidFill>
                  <a:schemeClr val="tx1"/>
                </a:solidFill>
              </a:rPr>
              <a:t>Yllättikö siinä jokin?</a:t>
            </a:r>
          </a:p>
        </p:txBody>
      </p:sp>
      <p:pic>
        <p:nvPicPr>
          <p:cNvPr id="6" name="Kuva 5" descr="Kuvituksena ajatuskupla. ">
            <a:extLst>
              <a:ext uri="{FF2B5EF4-FFF2-40B4-BE49-F238E27FC236}">
                <a16:creationId xmlns:a16="http://schemas.microsoft.com/office/drawing/2014/main" id="{686E7793-C75B-838F-51F8-D5743F19705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797258" y="1099751"/>
            <a:ext cx="4996248" cy="4996248"/>
          </a:xfrm>
          <a:prstGeom prst="rect">
            <a:avLst/>
          </a:prstGeom>
        </p:spPr>
      </p:pic>
      <p:sp>
        <p:nvSpPr>
          <p:cNvPr id="4" name="Alatunnisteen paikkamerkki 3">
            <a:extLst>
              <a:ext uri="{FF2B5EF4-FFF2-40B4-BE49-F238E27FC236}">
                <a16:creationId xmlns:a16="http://schemas.microsoft.com/office/drawing/2014/main" id="{091C1286-DB9D-540F-6D0B-FEB871F2CEC2}"/>
              </a:ext>
            </a:extLst>
          </p:cNvPr>
          <p:cNvSpPr>
            <a:spLocks noGrp="1"/>
          </p:cNvSpPr>
          <p:nvPr>
            <p:ph type="ftr" sz="quarter" idx="3"/>
          </p:nvPr>
        </p:nvSpPr>
        <p:spPr/>
        <p:txBody>
          <a:bodyPr/>
          <a:lstStyle/>
          <a:p>
            <a:r>
              <a:rPr lang="fi-FI"/>
              <a:t>©TYÖTERVEYSLAITOS</a:t>
            </a:r>
          </a:p>
        </p:txBody>
      </p:sp>
      <p:sp>
        <p:nvSpPr>
          <p:cNvPr id="5" name="Dian numeron paikkamerkki 4">
            <a:extLst>
              <a:ext uri="{FF2B5EF4-FFF2-40B4-BE49-F238E27FC236}">
                <a16:creationId xmlns:a16="http://schemas.microsoft.com/office/drawing/2014/main" id="{6061EA3C-70DB-5CFC-DD17-7CD827281A5B}"/>
              </a:ext>
            </a:extLst>
          </p:cNvPr>
          <p:cNvSpPr>
            <a:spLocks noGrp="1"/>
          </p:cNvSpPr>
          <p:nvPr>
            <p:ph type="sldNum" sz="quarter" idx="4"/>
          </p:nvPr>
        </p:nvSpPr>
        <p:spPr/>
        <p:txBody>
          <a:bodyPr/>
          <a:lstStyle/>
          <a:p>
            <a:fld id="{0CED4B1A-FCA2-483F-A5D4-2A977CA5EF49}" type="slidenum">
              <a:rPr lang="fi-FI" smtClean="0"/>
              <a:pPr/>
              <a:t>47</a:t>
            </a:fld>
            <a:endParaRPr lang="fi-FI"/>
          </a:p>
        </p:txBody>
      </p:sp>
    </p:spTree>
    <p:extLst>
      <p:ext uri="{BB962C8B-B14F-4D97-AF65-F5344CB8AC3E}">
        <p14:creationId xmlns:p14="http://schemas.microsoft.com/office/powerpoint/2010/main" val="2284246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C2BC1-7996-4A6E-2FEB-3C07B217E3F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5A0EF63-8E3D-39BE-8B6D-64145FF52DE4}"/>
              </a:ext>
            </a:extLst>
          </p:cNvPr>
          <p:cNvSpPr>
            <a:spLocks noGrp="1"/>
          </p:cNvSpPr>
          <p:nvPr>
            <p:ph type="title"/>
          </p:nvPr>
        </p:nvSpPr>
        <p:spPr/>
        <p:txBody>
          <a:bodyPr/>
          <a:lstStyle/>
          <a:p>
            <a:r>
              <a:rPr lang="fi-FI"/>
              <a:t>Yhdessä keskusteltavaksi </a:t>
            </a:r>
            <a:endParaRPr lang="fi-FI">
              <a:highlight>
                <a:srgbClr val="FFFF00"/>
              </a:highlight>
            </a:endParaRPr>
          </a:p>
        </p:txBody>
      </p:sp>
      <p:sp>
        <p:nvSpPr>
          <p:cNvPr id="8" name="TextBox 7">
            <a:extLst>
              <a:ext uri="{FF2B5EF4-FFF2-40B4-BE49-F238E27FC236}">
                <a16:creationId xmlns:a16="http://schemas.microsoft.com/office/drawing/2014/main" id="{A36244CE-965D-6640-BFE8-BF2E93D928ED}"/>
              </a:ext>
            </a:extLst>
          </p:cNvPr>
          <p:cNvSpPr txBox="1"/>
          <p:nvPr/>
        </p:nvSpPr>
        <p:spPr>
          <a:xfrm>
            <a:off x="1086694" y="2540572"/>
            <a:ext cx="4699819" cy="2939266"/>
          </a:xfrm>
          <a:prstGeom prst="rect">
            <a:avLst/>
          </a:prstGeom>
          <a:noFill/>
        </p:spPr>
        <p:txBody>
          <a:bodyPr wrap="square">
            <a:spAutoFit/>
          </a:bodyPr>
          <a:lstStyle/>
          <a:p>
            <a:pPr marL="0" indent="0">
              <a:spcAft>
                <a:spcPts val="300"/>
              </a:spcAft>
              <a:buNone/>
            </a:pPr>
            <a:r>
              <a:rPr lang="fi-FI" sz="2000" b="1" dirty="0">
                <a:cs typeface="Segoe UI" panose="020B0502040204020203" pitchFamily="34" charset="0"/>
              </a:rPr>
              <a:t>1) Mitä käytäntöjä tai </a:t>
            </a:r>
            <a:br>
              <a:rPr lang="fi-FI" sz="2000" b="1" dirty="0">
                <a:cs typeface="Segoe UI" panose="020B0502040204020203" pitchFamily="34" charset="0"/>
              </a:rPr>
            </a:br>
            <a:r>
              <a:rPr lang="fi-FI" sz="2000" b="1" dirty="0">
                <a:cs typeface="Segoe UI" panose="020B0502040204020203" pitchFamily="34" charset="0"/>
              </a:rPr>
              <a:t>toimintamalleja tarvitset </a:t>
            </a:r>
            <a:br>
              <a:rPr lang="fi-FI" sz="2000" b="1" dirty="0">
                <a:cs typeface="Segoe UI" panose="020B0502040204020203" pitchFamily="34" charset="0"/>
              </a:rPr>
            </a:br>
            <a:r>
              <a:rPr lang="fi-FI" sz="2000" b="1" dirty="0">
                <a:cs typeface="Segoe UI" panose="020B0502040204020203" pitchFamily="34" charset="0"/>
              </a:rPr>
              <a:t>tueksesi, jotta voit johtaa </a:t>
            </a:r>
            <a:br>
              <a:rPr lang="fi-FI" sz="2000" b="1" dirty="0">
                <a:cs typeface="Segoe UI" panose="020B0502040204020203" pitchFamily="34" charset="0"/>
              </a:rPr>
            </a:br>
            <a:r>
              <a:rPr lang="fi-FI" sz="2000" b="1" dirty="0">
                <a:cs typeface="Segoe UI" panose="020B0502040204020203" pitchFamily="34" charset="0"/>
              </a:rPr>
              <a:t>hyvän mielen työpaikkaa?</a:t>
            </a:r>
          </a:p>
          <a:p>
            <a:pPr marL="0" indent="0">
              <a:spcAft>
                <a:spcPts val="300"/>
              </a:spcAft>
              <a:buNone/>
            </a:pPr>
            <a:endParaRPr lang="fi-FI" sz="2000" b="1" dirty="0">
              <a:cs typeface="Segoe UI" panose="020B0502040204020203" pitchFamily="34" charset="0"/>
            </a:endParaRPr>
          </a:p>
          <a:p>
            <a:pPr marL="0" indent="0">
              <a:spcAft>
                <a:spcPts val="300"/>
              </a:spcAft>
              <a:buNone/>
            </a:pPr>
            <a:r>
              <a:rPr lang="fi-FI" sz="2000" b="1" dirty="0">
                <a:cs typeface="Segoe UI" panose="020B0502040204020203" pitchFamily="34" charset="0"/>
              </a:rPr>
              <a:t>2) </a:t>
            </a:r>
            <a:r>
              <a:rPr lang="fi-FI" sz="2000" b="1" dirty="0"/>
              <a:t>Oma vinkkisi tai keinosi työhyvinvoinnin vahvistamiseen esihenkilönä? Vinkki, jonka haluat jakaa toisille!</a:t>
            </a:r>
            <a:endParaRPr lang="fi-FI" sz="2000" b="1" dirty="0">
              <a:cs typeface="Segoe UI" panose="020B0502040204020203" pitchFamily="34" charset="0"/>
            </a:endParaRPr>
          </a:p>
        </p:txBody>
      </p:sp>
      <p:pic>
        <p:nvPicPr>
          <p:cNvPr id="9" name="Kuva 8" descr="Kuvituksena kaksi puhekuplaa. ">
            <a:extLst>
              <a:ext uri="{FF2B5EF4-FFF2-40B4-BE49-F238E27FC236}">
                <a16:creationId xmlns:a16="http://schemas.microsoft.com/office/drawing/2014/main" id="{8A689EB9-1F79-F496-75B7-A92FA49B3A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961236" y="473016"/>
            <a:ext cx="6654115" cy="6654115"/>
          </a:xfrm>
          <a:prstGeom prst="rect">
            <a:avLst/>
          </a:prstGeom>
        </p:spPr>
      </p:pic>
      <p:sp>
        <p:nvSpPr>
          <p:cNvPr id="5" name="Alatunnisteen paikkamerkki 4">
            <a:extLst>
              <a:ext uri="{FF2B5EF4-FFF2-40B4-BE49-F238E27FC236}">
                <a16:creationId xmlns:a16="http://schemas.microsoft.com/office/drawing/2014/main" id="{61845F87-779D-442F-4CF9-653A3375DB4C}"/>
              </a:ext>
            </a:extLst>
          </p:cNvPr>
          <p:cNvSpPr>
            <a:spLocks noGrp="1"/>
          </p:cNvSpPr>
          <p:nvPr>
            <p:ph type="ftr" sz="quarter" idx="3"/>
          </p:nvPr>
        </p:nvSpPr>
        <p:spPr/>
        <p:txBody>
          <a:bodyPr/>
          <a:lstStyle/>
          <a:p>
            <a:r>
              <a:rPr lang="fi-FI"/>
              <a:t>©TYÖTERVEYSLAITOS</a:t>
            </a:r>
          </a:p>
        </p:txBody>
      </p:sp>
      <p:sp>
        <p:nvSpPr>
          <p:cNvPr id="6" name="Dian numeron paikkamerkki 5">
            <a:extLst>
              <a:ext uri="{FF2B5EF4-FFF2-40B4-BE49-F238E27FC236}">
                <a16:creationId xmlns:a16="http://schemas.microsoft.com/office/drawing/2014/main" id="{8D9DE3EB-BFB2-07DC-6537-E0344476A10B}"/>
              </a:ext>
            </a:extLst>
          </p:cNvPr>
          <p:cNvSpPr>
            <a:spLocks noGrp="1"/>
          </p:cNvSpPr>
          <p:nvPr>
            <p:ph type="sldNum" sz="quarter" idx="4"/>
          </p:nvPr>
        </p:nvSpPr>
        <p:spPr/>
        <p:txBody>
          <a:bodyPr/>
          <a:lstStyle/>
          <a:p>
            <a:fld id="{0CED4B1A-FCA2-483F-A5D4-2A977CA5EF49}" type="slidenum">
              <a:rPr lang="fi-FI" smtClean="0"/>
              <a:pPr/>
              <a:t>48</a:t>
            </a:fld>
            <a:endParaRPr lang="fi-FI"/>
          </a:p>
        </p:txBody>
      </p:sp>
    </p:spTree>
    <p:extLst>
      <p:ext uri="{BB962C8B-B14F-4D97-AF65-F5344CB8AC3E}">
        <p14:creationId xmlns:p14="http://schemas.microsoft.com/office/powerpoint/2010/main" val="3595647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346B3A-F9E1-9970-3FF1-4DA52769EFF8}"/>
              </a:ext>
            </a:extLst>
          </p:cNvPr>
          <p:cNvSpPr>
            <a:spLocks noGrp="1"/>
          </p:cNvSpPr>
          <p:nvPr>
            <p:ph type="title"/>
          </p:nvPr>
        </p:nvSpPr>
        <p:spPr/>
        <p:txBody>
          <a:bodyPr/>
          <a:lstStyle/>
          <a:p>
            <a:r>
              <a:rPr lang="fi-FI" sz="5000">
                <a:latin typeface="Segoe UI"/>
                <a:cs typeface="Segoe UI"/>
              </a:rPr>
              <a:t>Kysymyksiä?</a:t>
            </a:r>
            <a:br>
              <a:rPr lang="fi-FI" sz="5000">
                <a:latin typeface="Segoe UI"/>
                <a:cs typeface="Segoe UI"/>
              </a:rPr>
            </a:br>
            <a:r>
              <a:rPr lang="fi-FI" sz="5000">
                <a:latin typeface="Segoe UI"/>
                <a:cs typeface="Segoe UI"/>
              </a:rPr>
              <a:t>Kommentteja?</a:t>
            </a:r>
            <a:br>
              <a:rPr lang="fi-FI" sz="5000">
                <a:latin typeface="Segoe UI"/>
                <a:cs typeface="Segoe UI"/>
              </a:rPr>
            </a:br>
            <a:r>
              <a:rPr lang="fi-FI" sz="5000">
                <a:latin typeface="Segoe UI"/>
                <a:cs typeface="Segoe UI"/>
              </a:rPr>
              <a:t>Keskustelua?</a:t>
            </a:r>
            <a:endParaRPr lang="fi-FI" sz="5000"/>
          </a:p>
        </p:txBody>
      </p:sp>
    </p:spTree>
    <p:extLst>
      <p:ext uri="{BB962C8B-B14F-4D97-AF65-F5344CB8AC3E}">
        <p14:creationId xmlns:p14="http://schemas.microsoft.com/office/powerpoint/2010/main" val="835184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1">
            <a:extLst>
              <a:ext uri="{FF2B5EF4-FFF2-40B4-BE49-F238E27FC236}">
                <a16:creationId xmlns:a16="http://schemas.microsoft.com/office/drawing/2014/main" id="{BA7410F4-AE63-316C-1353-1A271FC9F6E3}"/>
              </a:ext>
              <a:ext uri="{C183D7F6-B498-43B3-948B-1728B52AA6E4}">
                <adec:decorative xmlns:adec="http://schemas.microsoft.com/office/drawing/2017/decorative" val="1"/>
              </a:ext>
            </a:extLst>
          </p:cNvPr>
          <p:cNvSpPr/>
          <p:nvPr/>
        </p:nvSpPr>
        <p:spPr>
          <a:xfrm>
            <a:off x="389409" y="-1332529"/>
            <a:ext cx="9957352" cy="9122051"/>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p:txBody>
      </p:sp>
      <p:sp>
        <p:nvSpPr>
          <p:cNvPr id="5" name="Oval 9">
            <a:extLst>
              <a:ext uri="{FF2B5EF4-FFF2-40B4-BE49-F238E27FC236}">
                <a16:creationId xmlns:a16="http://schemas.microsoft.com/office/drawing/2014/main" id="{4FE65ECB-E46E-C44D-00AA-A20945ABB1B3}"/>
              </a:ext>
              <a:ext uri="{C183D7F6-B498-43B3-948B-1728B52AA6E4}">
                <adec:decorative xmlns:adec="http://schemas.microsoft.com/office/drawing/2017/decorative" val="1"/>
              </a:ext>
            </a:extLst>
          </p:cNvPr>
          <p:cNvSpPr/>
          <p:nvPr/>
        </p:nvSpPr>
        <p:spPr>
          <a:xfrm>
            <a:off x="1553713" y="637899"/>
            <a:ext cx="5918752" cy="5718451"/>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p:txBody>
      </p:sp>
      <p:sp>
        <p:nvSpPr>
          <p:cNvPr id="9" name="Oval 8">
            <a:extLst>
              <a:ext uri="{FF2B5EF4-FFF2-40B4-BE49-F238E27FC236}">
                <a16:creationId xmlns:a16="http://schemas.microsoft.com/office/drawing/2014/main" id="{905A71AA-C4A1-E23A-8A40-4D8559468BF3}"/>
              </a:ext>
              <a:ext uri="{C183D7F6-B498-43B3-948B-1728B52AA6E4}">
                <adec:decorative xmlns:adec="http://schemas.microsoft.com/office/drawing/2017/decorative" val="1"/>
              </a:ext>
            </a:extLst>
          </p:cNvPr>
          <p:cNvSpPr/>
          <p:nvPr/>
        </p:nvSpPr>
        <p:spPr>
          <a:xfrm>
            <a:off x="2416992" y="2536262"/>
            <a:ext cx="3599622" cy="361301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a:p>
            <a:pPr algn="ctr"/>
            <a:endParaRPr lang="fi-FI"/>
          </a:p>
          <a:p>
            <a:pPr algn="ctr"/>
            <a:endParaRPr lang="fi-FI"/>
          </a:p>
          <a:p>
            <a:pPr algn="ctr"/>
            <a:endParaRPr lang="fi-FI"/>
          </a:p>
          <a:p>
            <a:pPr algn="ctr"/>
            <a:endParaRPr lang="fi-FI"/>
          </a:p>
          <a:p>
            <a:pPr algn="ctr"/>
            <a:endParaRPr lang="fi-FI"/>
          </a:p>
        </p:txBody>
      </p:sp>
      <p:sp>
        <p:nvSpPr>
          <p:cNvPr id="2" name="Otsikko 1">
            <a:extLst>
              <a:ext uri="{FF2B5EF4-FFF2-40B4-BE49-F238E27FC236}">
                <a16:creationId xmlns:a16="http://schemas.microsoft.com/office/drawing/2014/main" id="{2B398C9C-6CD4-B6A5-7358-37F4E93B985A}"/>
              </a:ext>
            </a:extLst>
          </p:cNvPr>
          <p:cNvSpPr>
            <a:spLocks noGrp="1"/>
          </p:cNvSpPr>
          <p:nvPr>
            <p:ph type="title"/>
          </p:nvPr>
        </p:nvSpPr>
        <p:spPr/>
        <p:txBody>
          <a:bodyPr/>
          <a:lstStyle/>
          <a:p>
            <a:pPr>
              <a:lnSpc>
                <a:spcPct val="100000"/>
              </a:lnSpc>
            </a:pPr>
            <a:r>
              <a:rPr lang="fi-FI"/>
              <a:t>Hyvän mielen työpaikan johtaminen </a:t>
            </a:r>
            <a:endParaRPr lang="fi-FI" sz="2500" b="0"/>
          </a:p>
        </p:txBody>
      </p:sp>
      <p:sp>
        <p:nvSpPr>
          <p:cNvPr id="21" name="Ellipsi 20">
            <a:extLst>
              <a:ext uri="{FF2B5EF4-FFF2-40B4-BE49-F238E27FC236}">
                <a16:creationId xmlns:a16="http://schemas.microsoft.com/office/drawing/2014/main" id="{2414B4C0-1726-7E71-4AB4-F08B5C4405A0}"/>
              </a:ext>
            </a:extLst>
          </p:cNvPr>
          <p:cNvSpPr/>
          <p:nvPr/>
        </p:nvSpPr>
        <p:spPr>
          <a:xfrm>
            <a:off x="3697099" y="3895431"/>
            <a:ext cx="1678750" cy="1678750"/>
          </a:xfrm>
          <a:prstGeom prst="ellipse">
            <a:avLst/>
          </a:prstGeom>
          <a:solidFill>
            <a:schemeClr val="accent1"/>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400">
                <a:solidFill>
                  <a:schemeClr val="tx2"/>
                </a:solidFill>
              </a:rPr>
              <a:t>Esihenkilön </a:t>
            </a:r>
          </a:p>
          <a:p>
            <a:pPr algn="ctr"/>
            <a:r>
              <a:rPr lang="fi-FI" sz="1400">
                <a:solidFill>
                  <a:schemeClr val="tx2"/>
                </a:solidFill>
              </a:rPr>
              <a:t>toiminta &amp; </a:t>
            </a:r>
          </a:p>
          <a:p>
            <a:pPr algn="ctr"/>
            <a:r>
              <a:rPr lang="fi-FI" sz="1400">
                <a:solidFill>
                  <a:schemeClr val="tx2"/>
                </a:solidFill>
              </a:rPr>
              <a:t>vuorovaikutus</a:t>
            </a:r>
          </a:p>
          <a:p>
            <a:pPr algn="ctr"/>
            <a:endParaRPr lang="fi-FI" sz="1400">
              <a:solidFill>
                <a:schemeClr val="tx2"/>
              </a:solidFill>
            </a:endParaRPr>
          </a:p>
        </p:txBody>
      </p:sp>
      <p:sp>
        <p:nvSpPr>
          <p:cNvPr id="3" name="Ellipsi 19">
            <a:extLst>
              <a:ext uri="{FF2B5EF4-FFF2-40B4-BE49-F238E27FC236}">
                <a16:creationId xmlns:a16="http://schemas.microsoft.com/office/drawing/2014/main" id="{0BED3EEC-D136-94FE-C7DF-98BBFE35C932}"/>
              </a:ext>
            </a:extLst>
          </p:cNvPr>
          <p:cNvSpPr/>
          <p:nvPr/>
        </p:nvSpPr>
        <p:spPr>
          <a:xfrm>
            <a:off x="5064878" y="4533032"/>
            <a:ext cx="1353596" cy="1353596"/>
          </a:xfrm>
          <a:prstGeom prst="ellipse">
            <a:avLst/>
          </a:prstGeom>
          <a:solidFill>
            <a:schemeClr val="accent1"/>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400">
                <a:solidFill>
                  <a:schemeClr val="tx2"/>
                </a:solidFill>
              </a:rPr>
              <a:t>HR</a:t>
            </a:r>
          </a:p>
        </p:txBody>
      </p:sp>
      <p:sp>
        <p:nvSpPr>
          <p:cNvPr id="7" name="Ellipsi 19">
            <a:extLst>
              <a:ext uri="{FF2B5EF4-FFF2-40B4-BE49-F238E27FC236}">
                <a16:creationId xmlns:a16="http://schemas.microsoft.com/office/drawing/2014/main" id="{F60F3662-1527-8E73-4AC6-B50F0F1D2E00}"/>
              </a:ext>
            </a:extLst>
          </p:cNvPr>
          <p:cNvSpPr/>
          <p:nvPr/>
        </p:nvSpPr>
        <p:spPr>
          <a:xfrm>
            <a:off x="3941736" y="5209830"/>
            <a:ext cx="1353596" cy="1353596"/>
          </a:xfrm>
          <a:prstGeom prst="ellipse">
            <a:avLst/>
          </a:prstGeom>
          <a:solidFill>
            <a:schemeClr val="accent1"/>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400">
                <a:solidFill>
                  <a:schemeClr val="tx2"/>
                </a:solidFill>
              </a:rPr>
              <a:t>Työsuojelu</a:t>
            </a:r>
          </a:p>
        </p:txBody>
      </p:sp>
      <p:sp>
        <p:nvSpPr>
          <p:cNvPr id="20" name="Ellipsi 19">
            <a:extLst>
              <a:ext uri="{FF2B5EF4-FFF2-40B4-BE49-F238E27FC236}">
                <a16:creationId xmlns:a16="http://schemas.microsoft.com/office/drawing/2014/main" id="{C72BCB44-B15B-3893-49AB-22619218CCF8}"/>
              </a:ext>
            </a:extLst>
          </p:cNvPr>
          <p:cNvSpPr/>
          <p:nvPr/>
        </p:nvSpPr>
        <p:spPr>
          <a:xfrm>
            <a:off x="2467365" y="4734806"/>
            <a:ext cx="1353596" cy="1353596"/>
          </a:xfrm>
          <a:prstGeom prst="ellipse">
            <a:avLst/>
          </a:prstGeom>
          <a:solidFill>
            <a:schemeClr val="accent1"/>
          </a:solidFill>
          <a:ln w="635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i-FI" sz="1400">
                <a:solidFill>
                  <a:schemeClr val="tx2"/>
                </a:solidFill>
              </a:rPr>
              <a:t>Työterveys-</a:t>
            </a:r>
            <a:br>
              <a:rPr lang="fi-FI" sz="1400">
                <a:solidFill>
                  <a:schemeClr val="tx2"/>
                </a:solidFill>
              </a:rPr>
            </a:br>
            <a:r>
              <a:rPr lang="fi-FI" sz="1400">
                <a:solidFill>
                  <a:schemeClr val="tx2"/>
                </a:solidFill>
              </a:rPr>
              <a:t>huolto</a:t>
            </a:r>
          </a:p>
        </p:txBody>
      </p:sp>
      <p:sp>
        <p:nvSpPr>
          <p:cNvPr id="22" name="Ellipsi 21">
            <a:extLst>
              <a:ext uri="{FF2B5EF4-FFF2-40B4-BE49-F238E27FC236}">
                <a16:creationId xmlns:a16="http://schemas.microsoft.com/office/drawing/2014/main" id="{F12529BE-4776-9E8D-D87C-C989CC0DF098}"/>
              </a:ext>
              <a:ext uri="{C183D7F6-B498-43B3-948B-1728B52AA6E4}">
                <adec:decorative xmlns:adec="http://schemas.microsoft.com/office/drawing/2017/decorative" val="1"/>
              </a:ext>
            </a:extLst>
          </p:cNvPr>
          <p:cNvSpPr/>
          <p:nvPr/>
        </p:nvSpPr>
        <p:spPr>
          <a:xfrm>
            <a:off x="1958788" y="4816893"/>
            <a:ext cx="645090" cy="645090"/>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t> </a:t>
            </a:r>
          </a:p>
        </p:txBody>
      </p:sp>
      <p:sp>
        <p:nvSpPr>
          <p:cNvPr id="29" name="Tekstiruutu 28">
            <a:extLst>
              <a:ext uri="{FF2B5EF4-FFF2-40B4-BE49-F238E27FC236}">
                <a16:creationId xmlns:a16="http://schemas.microsoft.com/office/drawing/2014/main" id="{46A904F5-174C-5EEA-BD65-EAB5AFA8E9CD}"/>
              </a:ext>
            </a:extLst>
          </p:cNvPr>
          <p:cNvSpPr txBox="1"/>
          <p:nvPr/>
        </p:nvSpPr>
        <p:spPr>
          <a:xfrm>
            <a:off x="2879635" y="3278246"/>
            <a:ext cx="2854354" cy="523220"/>
          </a:xfrm>
          <a:prstGeom prst="rect">
            <a:avLst/>
          </a:prstGeom>
          <a:noFill/>
        </p:spPr>
        <p:txBody>
          <a:bodyPr wrap="square">
            <a:spAutoFit/>
          </a:bodyPr>
          <a:lstStyle/>
          <a:p>
            <a:r>
              <a:rPr lang="fi-FI" sz="1400" b="1">
                <a:solidFill>
                  <a:schemeClr val="tx2"/>
                </a:solidFill>
              </a:rPr>
              <a:t>Tuki </a:t>
            </a:r>
          </a:p>
          <a:p>
            <a:r>
              <a:rPr lang="fi-FI" sz="1400" b="1">
                <a:solidFill>
                  <a:schemeClr val="tx2"/>
                </a:solidFill>
              </a:rPr>
              <a:t>esihenkilötyölle</a:t>
            </a:r>
          </a:p>
        </p:txBody>
      </p:sp>
      <p:sp>
        <p:nvSpPr>
          <p:cNvPr id="23" name="Ellipsi 22">
            <a:extLst>
              <a:ext uri="{FF2B5EF4-FFF2-40B4-BE49-F238E27FC236}">
                <a16:creationId xmlns:a16="http://schemas.microsoft.com/office/drawing/2014/main" id="{0180F381-E2BE-CB7B-F97C-3B1B44D61AE5}"/>
              </a:ext>
              <a:ext uri="{C183D7F6-B498-43B3-948B-1728B52AA6E4}">
                <adec:decorative xmlns:adec="http://schemas.microsoft.com/office/drawing/2017/decorative" val="1"/>
              </a:ext>
            </a:extLst>
          </p:cNvPr>
          <p:cNvSpPr/>
          <p:nvPr/>
        </p:nvSpPr>
        <p:spPr>
          <a:xfrm>
            <a:off x="3324125" y="3852389"/>
            <a:ext cx="645090" cy="645090"/>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t> </a:t>
            </a:r>
          </a:p>
        </p:txBody>
      </p:sp>
      <p:sp>
        <p:nvSpPr>
          <p:cNvPr id="27" name="Tekstiruutu 26">
            <a:extLst>
              <a:ext uri="{FF2B5EF4-FFF2-40B4-BE49-F238E27FC236}">
                <a16:creationId xmlns:a16="http://schemas.microsoft.com/office/drawing/2014/main" id="{71D7E06C-2D81-7108-D56E-9AD756B6DECA}"/>
              </a:ext>
            </a:extLst>
          </p:cNvPr>
          <p:cNvSpPr txBox="1"/>
          <p:nvPr/>
        </p:nvSpPr>
        <p:spPr>
          <a:xfrm>
            <a:off x="5841826" y="2846098"/>
            <a:ext cx="2854354"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3C78"/>
                </a:solidFill>
                <a:effectLst/>
                <a:uLnTx/>
                <a:uFillTx/>
                <a:latin typeface="Segoe UI"/>
                <a:ea typeface="+mn-ea"/>
                <a:cs typeface="+mn-cs"/>
              </a:rPr>
              <a:t>Työpaikka, sen käytännöt</a:t>
            </a:r>
            <a:br>
              <a:rPr kumimoji="0" lang="fi-FI" sz="1400" b="1" i="0" u="none" strike="noStrike" kern="1200" cap="none" spc="0" normalizeH="0" baseline="0" noProof="0">
                <a:ln>
                  <a:noFill/>
                </a:ln>
                <a:solidFill>
                  <a:srgbClr val="003C78"/>
                </a:solidFill>
                <a:effectLst/>
                <a:uLnTx/>
                <a:uFillTx/>
                <a:latin typeface="Segoe UI"/>
                <a:ea typeface="+mn-ea"/>
                <a:cs typeface="+mn-cs"/>
              </a:rPr>
            </a:br>
            <a:r>
              <a:rPr kumimoji="0" lang="fi-FI" sz="1400" b="1" i="0" u="none" strike="noStrike" kern="1200" cap="none" spc="0" normalizeH="0" baseline="0" noProof="0">
                <a:ln>
                  <a:noFill/>
                </a:ln>
                <a:solidFill>
                  <a:srgbClr val="003C78"/>
                </a:solidFill>
                <a:effectLst/>
                <a:uLnTx/>
                <a:uFillTx/>
                <a:latin typeface="Segoe UI"/>
                <a:ea typeface="+mn-ea"/>
                <a:cs typeface="+mn-cs"/>
              </a:rPr>
              <a:t> ja rakenteet</a:t>
            </a:r>
          </a:p>
        </p:txBody>
      </p:sp>
      <p:sp>
        <p:nvSpPr>
          <p:cNvPr id="24" name="Ellipsi 23">
            <a:extLst>
              <a:ext uri="{FF2B5EF4-FFF2-40B4-BE49-F238E27FC236}">
                <a16:creationId xmlns:a16="http://schemas.microsoft.com/office/drawing/2014/main" id="{C2270F11-6361-A08C-CE91-9BB4FCBA5DE5}"/>
              </a:ext>
              <a:ext uri="{C183D7F6-B498-43B3-948B-1728B52AA6E4}">
                <adec:decorative xmlns:adec="http://schemas.microsoft.com/office/drawing/2017/decorative" val="1"/>
              </a:ext>
            </a:extLst>
          </p:cNvPr>
          <p:cNvSpPr/>
          <p:nvPr/>
        </p:nvSpPr>
        <p:spPr>
          <a:xfrm>
            <a:off x="5165451" y="2812728"/>
            <a:ext cx="645090" cy="645090"/>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t> </a:t>
            </a:r>
          </a:p>
        </p:txBody>
      </p:sp>
      <p:sp>
        <p:nvSpPr>
          <p:cNvPr id="28" name="Tekstiruutu 27">
            <a:extLst>
              <a:ext uri="{FF2B5EF4-FFF2-40B4-BE49-F238E27FC236}">
                <a16:creationId xmlns:a16="http://schemas.microsoft.com/office/drawing/2014/main" id="{CCD2E45D-ACEB-3263-A9F4-BC8E079ED668}"/>
              </a:ext>
            </a:extLst>
          </p:cNvPr>
          <p:cNvSpPr txBox="1"/>
          <p:nvPr/>
        </p:nvSpPr>
        <p:spPr>
          <a:xfrm>
            <a:off x="7551628" y="4355485"/>
            <a:ext cx="2854354"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3C78"/>
                </a:solidFill>
                <a:effectLst/>
                <a:uLnTx/>
                <a:uFillTx/>
                <a:latin typeface="Segoe UI"/>
                <a:ea typeface="+mn-ea"/>
                <a:cs typeface="+mn-cs"/>
              </a:rPr>
              <a:t>Yhteiskunnallisen tilanteen, väestön ja työn muutos</a:t>
            </a:r>
          </a:p>
        </p:txBody>
      </p:sp>
      <p:sp>
        <p:nvSpPr>
          <p:cNvPr id="25" name="Ellipsi 24">
            <a:extLst>
              <a:ext uri="{FF2B5EF4-FFF2-40B4-BE49-F238E27FC236}">
                <a16:creationId xmlns:a16="http://schemas.microsoft.com/office/drawing/2014/main" id="{8FD3EB6D-348F-4C9F-3F80-6307B00BDB2C}"/>
              </a:ext>
              <a:ext uri="{C183D7F6-B498-43B3-948B-1728B52AA6E4}">
                <adec:decorative xmlns:adec="http://schemas.microsoft.com/office/drawing/2017/decorative" val="1"/>
              </a:ext>
            </a:extLst>
          </p:cNvPr>
          <p:cNvSpPr/>
          <p:nvPr/>
        </p:nvSpPr>
        <p:spPr>
          <a:xfrm>
            <a:off x="6764225" y="4223613"/>
            <a:ext cx="756118" cy="756118"/>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t> </a:t>
            </a:r>
          </a:p>
        </p:txBody>
      </p:sp>
      <p:sp>
        <p:nvSpPr>
          <p:cNvPr id="4" name="Dian numeron paikkamerkki 4">
            <a:extLst>
              <a:ext uri="{FF2B5EF4-FFF2-40B4-BE49-F238E27FC236}">
                <a16:creationId xmlns:a16="http://schemas.microsoft.com/office/drawing/2014/main" id="{77600279-0FA2-ACEA-CCA1-6B0770E975B1}"/>
              </a:ext>
            </a:extLst>
          </p:cNvPr>
          <p:cNvSpPr>
            <a:spLocks noGrp="1"/>
          </p:cNvSpPr>
          <p:nvPr>
            <p:ph type="sldNum" sz="quarter" idx="4"/>
          </p:nvPr>
        </p:nvSpPr>
        <p:spPr>
          <a:xfrm>
            <a:off x="10233212" y="6356350"/>
            <a:ext cx="1120588" cy="365125"/>
          </a:xfrm>
        </p:spPr>
        <p:txBody>
          <a:bodyPr/>
          <a:lstStyle/>
          <a:p>
            <a:fld id="{0CED4B1A-FCA2-483F-A5D4-2A977CA5EF49}" type="slidenum">
              <a:rPr lang="fi-FI" smtClean="0"/>
              <a:pPr/>
              <a:t>5</a:t>
            </a:fld>
            <a:endParaRPr lang="fi-FI"/>
          </a:p>
        </p:txBody>
      </p:sp>
    </p:spTree>
    <p:extLst>
      <p:ext uri="{BB962C8B-B14F-4D97-AF65-F5344CB8AC3E}">
        <p14:creationId xmlns:p14="http://schemas.microsoft.com/office/powerpoint/2010/main" val="1792516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A6A10B-A0FF-EC0C-9D08-7C61E678DB29}"/>
              </a:ext>
            </a:extLst>
          </p:cNvPr>
          <p:cNvSpPr>
            <a:spLocks noGrp="1"/>
          </p:cNvSpPr>
          <p:nvPr>
            <p:ph type="title"/>
          </p:nvPr>
        </p:nvSpPr>
        <p:spPr/>
        <p:txBody>
          <a:bodyPr anchor="t"/>
          <a:lstStyle/>
          <a:p>
            <a:r>
              <a:rPr lang="fi-FI" dirty="0"/>
              <a:t>Lisämateriaalit</a:t>
            </a:r>
          </a:p>
        </p:txBody>
      </p:sp>
      <p:sp>
        <p:nvSpPr>
          <p:cNvPr id="3" name="Tekstin paikkamerkki 2">
            <a:extLst>
              <a:ext uri="{FF2B5EF4-FFF2-40B4-BE49-F238E27FC236}">
                <a16:creationId xmlns:a16="http://schemas.microsoft.com/office/drawing/2014/main" id="{994256D2-E1F7-66C6-CC5B-54A4C1DCDBC2}"/>
              </a:ext>
            </a:extLst>
          </p:cNvPr>
          <p:cNvSpPr>
            <a:spLocks noGrp="1"/>
          </p:cNvSpPr>
          <p:nvPr>
            <p:ph type="body" sz="quarter" idx="10"/>
          </p:nvPr>
        </p:nvSpPr>
        <p:spPr>
          <a:xfrm>
            <a:off x="839789" y="1718562"/>
            <a:ext cx="4609541" cy="4138168"/>
          </a:xfrm>
        </p:spPr>
        <p:txBody>
          <a:bodyPr/>
          <a:lstStyle/>
          <a:p>
            <a:pPr marL="285750" indent="-285750">
              <a:buFont typeface="Arial" panose="020B0604020202020204" pitchFamily="34" charset="0"/>
              <a:buChar char="•"/>
            </a:pPr>
            <a:r>
              <a:rPr lang="fi-FI" sz="1500" dirty="0"/>
              <a:t>Hyvän mielen työpaikka -materiaali: </a:t>
            </a:r>
            <a:r>
              <a:rPr lang="fi-FI" sz="1500" dirty="0">
                <a:hlinkClick r:id="rId2"/>
              </a:rPr>
              <a:t>https://hyvatyo.ttl.fi/mielityo/tyokalut/hyvan-mielen-tyopaikka-materiaali</a:t>
            </a:r>
            <a:endParaRPr lang="fi-FI" sz="1500" dirty="0"/>
          </a:p>
          <a:p>
            <a:pPr marL="285750" indent="-285750">
              <a:buFont typeface="Arial" panose="020B0604020202020204" pitchFamily="34" charset="0"/>
              <a:buChar char="•"/>
            </a:pPr>
            <a:r>
              <a:rPr lang="fi-FI" sz="1500" dirty="0"/>
              <a:t>Mielenterveyden työkalupakki: </a:t>
            </a:r>
            <a:r>
              <a:rPr lang="fi-FI" sz="1500" dirty="0">
                <a:solidFill>
                  <a:schemeClr val="tx2"/>
                </a:solidFill>
                <a:hlinkClick r:id="rId3">
                  <a:extLst>
                    <a:ext uri="{A12FA001-AC4F-418D-AE19-62706E023703}">
                      <ahyp:hlinkClr xmlns:ahyp="http://schemas.microsoft.com/office/drawing/2018/hyperlinkcolor" val="tx"/>
                    </a:ext>
                  </a:extLst>
                </a:hlinkClick>
              </a:rPr>
              <a:t>https://hyvatyo.ttl.fi/mielityo/tyokalut</a:t>
            </a:r>
            <a:endParaRPr lang="fi-FI" sz="1500" dirty="0">
              <a:solidFill>
                <a:schemeClr val="tx2"/>
              </a:solidFill>
            </a:endParaRPr>
          </a:p>
          <a:p>
            <a:pPr marL="285750" indent="-285750">
              <a:buFont typeface="Arial" panose="020B0604020202020204" pitchFamily="34" charset="0"/>
              <a:buChar char="•"/>
            </a:pPr>
            <a:r>
              <a:rPr lang="fi-FI" sz="1500" dirty="0"/>
              <a:t>Työterveysneuvottelu – ratkaisuja työhön: </a:t>
            </a:r>
            <a:r>
              <a:rPr lang="fi-FI" sz="1500" dirty="0">
                <a:solidFill>
                  <a:schemeClr val="tx2"/>
                </a:solidFill>
                <a:hlinkClick r:id="rId4">
                  <a:extLst>
                    <a:ext uri="{A12FA001-AC4F-418D-AE19-62706E023703}">
                      <ahyp:hlinkClr xmlns:ahyp="http://schemas.microsoft.com/office/drawing/2018/hyperlinkcolor" val="tx"/>
                    </a:ext>
                  </a:extLst>
                </a:hlinkClick>
              </a:rPr>
              <a:t>https://www.ttl.fi/oppimateriaalit/opas/tyoterveysneuvottelu-ratkaisuja-tyohon/</a:t>
            </a:r>
            <a:endParaRPr lang="fi-FI" sz="1500" dirty="0">
              <a:solidFill>
                <a:schemeClr val="tx2"/>
              </a:solidFill>
            </a:endParaRPr>
          </a:p>
          <a:p>
            <a:pPr marL="285750" indent="-285750">
              <a:buFont typeface="Arial" panose="020B0604020202020204" pitchFamily="34" charset="0"/>
              <a:buChar char="•"/>
            </a:pPr>
            <a:r>
              <a:rPr lang="fi-FI" sz="1500" dirty="0"/>
              <a:t>Mieli ja työn muokkaus -materiaali:</a:t>
            </a:r>
            <a:r>
              <a:rPr lang="fi-FI" sz="1500" dirty="0">
                <a:solidFill>
                  <a:schemeClr val="tx2"/>
                </a:solidFill>
              </a:rPr>
              <a:t> </a:t>
            </a:r>
            <a:r>
              <a:rPr lang="fi-FI" sz="1500" dirty="0">
                <a:solidFill>
                  <a:schemeClr val="tx2"/>
                </a:solidFill>
                <a:hlinkClick r:id="rId5"/>
              </a:rPr>
              <a:t>https://hyvatyo.ttl.fi/mielityo/tyokalut/mieli-ja-tyon-muokkaus-materiaali</a:t>
            </a:r>
            <a:endParaRPr lang="fi-FI" sz="1500" dirty="0">
              <a:solidFill>
                <a:schemeClr val="tx2"/>
              </a:solidFill>
            </a:endParaRPr>
          </a:p>
          <a:p>
            <a:pPr marL="285750" indent="-285750">
              <a:buFont typeface="Arial" panose="020B0604020202020204" pitchFamily="34" charset="0"/>
              <a:buChar char="•"/>
            </a:pPr>
            <a:r>
              <a:rPr lang="fi-FI" sz="1500" dirty="0"/>
              <a:t>Työhön kytkeytyvä kuntoutus -materiaali: </a:t>
            </a:r>
            <a:r>
              <a:rPr lang="fi-FI" sz="1500" dirty="0">
                <a:solidFill>
                  <a:schemeClr val="tx2"/>
                </a:solidFill>
                <a:hlinkClick r:id="rId6"/>
              </a:rPr>
              <a:t>https://www.ttl.fi/oppimateriaalit/tyohon-kytkeytyva-kuntoutus</a:t>
            </a:r>
            <a:endParaRPr lang="fi-FI" sz="1600" dirty="0"/>
          </a:p>
        </p:txBody>
      </p:sp>
      <p:sp>
        <p:nvSpPr>
          <p:cNvPr id="4" name="Tekstin paikkamerkki 3">
            <a:extLst>
              <a:ext uri="{FF2B5EF4-FFF2-40B4-BE49-F238E27FC236}">
                <a16:creationId xmlns:a16="http://schemas.microsoft.com/office/drawing/2014/main" id="{B94BBD9C-DB83-0FBF-8B6F-65EA1BD6B00C}"/>
              </a:ext>
            </a:extLst>
          </p:cNvPr>
          <p:cNvSpPr>
            <a:spLocks noGrp="1"/>
          </p:cNvSpPr>
          <p:nvPr>
            <p:ph type="body" sz="quarter" idx="11"/>
          </p:nvPr>
        </p:nvSpPr>
        <p:spPr>
          <a:xfrm>
            <a:off x="5809753" y="1718562"/>
            <a:ext cx="5256211" cy="4459601"/>
          </a:xfrm>
        </p:spPr>
        <p:txBody>
          <a:bodyPr/>
          <a:lstStyle/>
          <a:p>
            <a:pPr>
              <a:defRPr/>
            </a:pPr>
            <a:r>
              <a:rPr kumimoji="0" lang="fi-FI" sz="1500" b="0" i="0" u="none" strike="noStrike" kern="1200" cap="none" spc="0" normalizeH="0" baseline="0" noProof="0" dirty="0">
                <a:ln>
                  <a:noFill/>
                </a:ln>
                <a:effectLst/>
                <a:uLnTx/>
                <a:uFillTx/>
                <a:latin typeface="+mn-lt"/>
                <a:ea typeface="+mn-ea"/>
                <a:cs typeface="Segoe UI" panose="020B0502040204020203" pitchFamily="34" charset="0"/>
              </a:rPr>
              <a:t>Strateginen työkykyjohtaminen -oppimateriaali tukee sote-ammattilaisia organisaation työkykyjohtamisen nykytilan tarkastelussa ja kehittämisessä. Hyödyllistä tietoa voi soveltaa myös muilla toimialoilla.</a:t>
            </a:r>
            <a:r>
              <a:rPr kumimoji="0" lang="fi-FI" sz="1500" b="0" i="0" u="none" strike="noStrike" kern="1200" cap="none" spc="0" normalizeH="0" baseline="0" noProof="0" dirty="0">
                <a:ln>
                  <a:noFill/>
                </a:ln>
                <a:solidFill>
                  <a:srgbClr val="606060">
                    <a:lumMod val="50000"/>
                  </a:srgbClr>
                </a:solidFill>
                <a:effectLst/>
                <a:uLnTx/>
                <a:uFillTx/>
                <a:latin typeface="Segoe UI"/>
                <a:ea typeface="+mn-ea"/>
                <a:cs typeface="Segoe UI" panose="020B0502040204020203" pitchFamily="34" charset="0"/>
              </a:rPr>
              <a:t> </a:t>
            </a:r>
            <a:r>
              <a:rPr kumimoji="0" lang="fi-FI" sz="1500" b="0" i="0" u="none" strike="noStrike" kern="1200" cap="none" spc="0" normalizeH="0" baseline="0" noProof="0" dirty="0">
                <a:ln>
                  <a:noFill/>
                </a:ln>
                <a:solidFill>
                  <a:srgbClr val="003C78"/>
                </a:solidFill>
                <a:effectLst/>
                <a:uLnTx/>
                <a:uFillTx/>
                <a:latin typeface="Segoe UI"/>
                <a:ea typeface="+mn-ea"/>
                <a:cs typeface="Segoe UI" panose="020B0502040204020203" pitchFamily="34" charset="0"/>
                <a:hlinkClick r:id="rId7">
                  <a:extLst>
                    <a:ext uri="{A12FA001-AC4F-418D-AE19-62706E023703}">
                      <ahyp:hlinkClr xmlns:ahyp="http://schemas.microsoft.com/office/drawing/2018/hyperlinkcolor" val="tx"/>
                    </a:ext>
                  </a:extLst>
                </a:hlinkClick>
              </a:rPr>
              <a:t>https://www.ttl.fi/oppimateriaalit/opas/strateginen-tyokykyjohtaminen/</a:t>
            </a:r>
            <a:endParaRPr kumimoji="0" lang="fi-FI" sz="1500" b="0" i="0" u="none" strike="noStrike" kern="1200" cap="none" spc="0" normalizeH="0" baseline="0" noProof="0" dirty="0">
              <a:ln>
                <a:noFill/>
              </a:ln>
              <a:solidFill>
                <a:srgbClr val="003C78"/>
              </a:solidFill>
              <a:effectLst/>
              <a:uLnTx/>
              <a:uFillTx/>
              <a:latin typeface="Segoe UI"/>
              <a:ea typeface="+mn-ea"/>
              <a:cs typeface="Segoe UI" panose="020B0502040204020203" pitchFamily="34" charset="0"/>
            </a:endParaRPr>
          </a:p>
          <a:p>
            <a:pPr marL="266700" marR="0" lvl="0" indent="-266700" algn="l" defTabSz="914400" rtl="0" eaLnBrk="1" fontAlgn="auto" latinLnBrk="0" hangingPunct="1">
              <a:lnSpc>
                <a:spcPct val="95000"/>
              </a:lnSpc>
              <a:spcBef>
                <a:spcPts val="0"/>
              </a:spcBef>
              <a:spcAft>
                <a:spcPts val="120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srgbClr val="606060">
                    <a:lumMod val="50000"/>
                  </a:srgbClr>
                </a:solidFill>
                <a:effectLst/>
                <a:uLnTx/>
                <a:uFillTx/>
                <a:latin typeface="Segoe UI"/>
                <a:ea typeface="+mn-ea"/>
                <a:cs typeface="Segoe UI" panose="020B0502040204020203" pitchFamily="34" charset="0"/>
              </a:rPr>
              <a:t>Työmarkkinatori, mm. Henkilöasiakkaat – Ura ja työsuhde – Vamman tai sairauden vaikutus työkykyyn (osatyökykyisyys). </a:t>
            </a:r>
            <a:r>
              <a:rPr kumimoji="0" lang="fi-FI" sz="1500" b="0" i="0" u="none" strike="noStrike" kern="1200" cap="none" spc="0" normalizeH="0" baseline="0" noProof="0" dirty="0">
                <a:ln>
                  <a:noFill/>
                </a:ln>
                <a:solidFill>
                  <a:srgbClr val="003C78"/>
                </a:solidFill>
                <a:effectLst/>
                <a:uLnTx/>
                <a:uFillTx/>
                <a:latin typeface="Segoe UI"/>
                <a:ea typeface="+mn-ea"/>
                <a:cs typeface="Segoe UI" panose="020B0502040204020203" pitchFamily="34" charset="0"/>
                <a:hlinkClick r:id="rId8">
                  <a:extLst>
                    <a:ext uri="{A12FA001-AC4F-418D-AE19-62706E023703}">
                      <ahyp:hlinkClr xmlns:ahyp="http://schemas.microsoft.com/office/drawing/2018/hyperlinkcolor" val="tx"/>
                    </a:ext>
                  </a:extLst>
                </a:hlinkClick>
              </a:rPr>
              <a:t>https://tyomarkkinatori.fi/</a:t>
            </a:r>
            <a:endParaRPr kumimoji="0" lang="fi-FI" sz="1500" b="0" i="0" u="none" strike="noStrike" kern="1200" cap="none" spc="0" normalizeH="0" baseline="0" noProof="0" dirty="0">
              <a:ln>
                <a:noFill/>
              </a:ln>
              <a:solidFill>
                <a:srgbClr val="003C78"/>
              </a:solidFill>
              <a:effectLst/>
              <a:uLnTx/>
              <a:uFillTx/>
              <a:latin typeface="Segoe UI"/>
              <a:ea typeface="+mn-ea"/>
              <a:cs typeface="Segoe UI" panose="020B0502040204020203" pitchFamily="34" charset="0"/>
            </a:endParaRPr>
          </a:p>
          <a:p>
            <a:pPr marL="266700" marR="0" lvl="0" indent="-266700" algn="l" defTabSz="914400" rtl="0" eaLnBrk="1" fontAlgn="auto" latinLnBrk="0" hangingPunct="1">
              <a:lnSpc>
                <a:spcPct val="95000"/>
              </a:lnSpc>
              <a:spcBef>
                <a:spcPts val="0"/>
              </a:spcBef>
              <a:spcAft>
                <a:spcPts val="120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srgbClr val="606060">
                    <a:lumMod val="50000"/>
                  </a:srgbClr>
                </a:solidFill>
                <a:effectLst/>
                <a:uLnTx/>
                <a:uFillTx/>
                <a:latin typeface="Segoe UI"/>
                <a:ea typeface="+mn-ea"/>
                <a:cs typeface="Segoe UI" panose="020B0502040204020203" pitchFamily="34" charset="0"/>
              </a:rPr>
              <a:t>Oman organisaatiosi ohjeistukset sekä työeläkevakuutusyhtiön materiaalit</a:t>
            </a:r>
            <a:endParaRPr lang="fi-FI" sz="1500" dirty="0">
              <a:solidFill>
                <a:srgbClr val="606060">
                  <a:lumMod val="50000"/>
                </a:srgbClr>
              </a:solidFill>
              <a:latin typeface="Segoe UI"/>
            </a:endParaRPr>
          </a:p>
          <a:p>
            <a:r>
              <a:rPr lang="fi-FI" sz="1500" dirty="0"/>
              <a:t>Työelämätieto. Avointa tietoa työelämän ilmiöistä sekä työn ja terveyden vuorovaikutuksesta:</a:t>
            </a:r>
            <a:r>
              <a:rPr lang="fi-FI" sz="1500" dirty="0">
                <a:solidFill>
                  <a:schemeClr val="accent4"/>
                </a:solidFill>
              </a:rPr>
              <a:t> </a:t>
            </a:r>
            <a:r>
              <a:rPr lang="fi-FI" sz="1500" dirty="0">
                <a:solidFill>
                  <a:schemeClr val="accent4"/>
                </a:solidFill>
                <a:hlinkClick r:id="rId9"/>
              </a:rPr>
              <a:t>https://www.tyoelamatieto.fi/fi/</a:t>
            </a:r>
            <a:endParaRPr lang="fi-FI" sz="1500" dirty="0">
              <a:solidFill>
                <a:schemeClr val="tx2"/>
              </a:solidFill>
            </a:endParaRPr>
          </a:p>
          <a:p>
            <a:pPr marL="0" marR="0" lvl="0" indent="0" algn="l" defTabSz="914400" rtl="0" eaLnBrk="1" fontAlgn="auto" latinLnBrk="0" hangingPunct="1">
              <a:lnSpc>
                <a:spcPct val="95000"/>
              </a:lnSpc>
              <a:spcBef>
                <a:spcPts val="0"/>
              </a:spcBef>
              <a:spcAft>
                <a:spcPts val="1200"/>
              </a:spcAft>
              <a:buClrTx/>
              <a:buSzTx/>
              <a:buNone/>
              <a:tabLst/>
              <a:defRPr/>
            </a:pPr>
            <a:endParaRPr kumimoji="0" lang="fi-FI" sz="1600" b="0" i="0" u="none" strike="noStrike" kern="1200" cap="none" spc="0" normalizeH="0" baseline="0" noProof="0" dirty="0">
              <a:ln>
                <a:noFill/>
              </a:ln>
              <a:solidFill>
                <a:srgbClr val="606060">
                  <a:lumMod val="50000"/>
                </a:srgbClr>
              </a:solidFill>
              <a:effectLst/>
              <a:uLnTx/>
              <a:uFillTx/>
              <a:latin typeface="Segoe UI"/>
              <a:ea typeface="+mn-ea"/>
              <a:cs typeface="Segoe UI" panose="020B0502040204020203" pitchFamily="34" charset="0"/>
            </a:endParaRPr>
          </a:p>
          <a:p>
            <a:endParaRPr lang="fi-FI" dirty="0"/>
          </a:p>
        </p:txBody>
      </p:sp>
      <p:sp>
        <p:nvSpPr>
          <p:cNvPr id="6" name="Alatunnisteen paikkamerkki 5">
            <a:extLst>
              <a:ext uri="{FF2B5EF4-FFF2-40B4-BE49-F238E27FC236}">
                <a16:creationId xmlns:a16="http://schemas.microsoft.com/office/drawing/2014/main" id="{B52B69FD-B2C2-7826-7DCB-A937CC39681C}"/>
              </a:ext>
            </a:extLst>
          </p:cNvPr>
          <p:cNvSpPr>
            <a:spLocks noGrp="1"/>
          </p:cNvSpPr>
          <p:nvPr>
            <p:ph type="ftr" sz="quarter" idx="3"/>
          </p:nvPr>
        </p:nvSpPr>
        <p:spPr/>
        <p:txBody>
          <a:bodyPr/>
          <a:lstStyle/>
          <a:p>
            <a:r>
              <a:rPr lang="fi-FI"/>
              <a:t>©TYÖTERVEYSLAITOS</a:t>
            </a:r>
          </a:p>
        </p:txBody>
      </p:sp>
      <p:sp>
        <p:nvSpPr>
          <p:cNvPr id="7" name="Dian numeron paikkamerkki 6">
            <a:extLst>
              <a:ext uri="{FF2B5EF4-FFF2-40B4-BE49-F238E27FC236}">
                <a16:creationId xmlns:a16="http://schemas.microsoft.com/office/drawing/2014/main" id="{151AA820-8AE3-C340-AD84-020D8F5205E6}"/>
              </a:ext>
            </a:extLst>
          </p:cNvPr>
          <p:cNvSpPr>
            <a:spLocks noGrp="1"/>
          </p:cNvSpPr>
          <p:nvPr>
            <p:ph type="sldNum" sz="quarter" idx="4"/>
          </p:nvPr>
        </p:nvSpPr>
        <p:spPr/>
        <p:txBody>
          <a:bodyPr/>
          <a:lstStyle/>
          <a:p>
            <a:fld id="{0CED4B1A-FCA2-483F-A5D4-2A977CA5EF49}" type="slidenum">
              <a:rPr lang="fi-FI" smtClean="0"/>
              <a:pPr/>
              <a:t>50</a:t>
            </a:fld>
            <a:endParaRPr lang="fi-FI"/>
          </a:p>
        </p:txBody>
      </p:sp>
    </p:spTree>
    <p:extLst>
      <p:ext uri="{BB962C8B-B14F-4D97-AF65-F5344CB8AC3E}">
        <p14:creationId xmlns:p14="http://schemas.microsoft.com/office/powerpoint/2010/main" val="780307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0D1383-52D3-62FC-4E15-0E55CB9066D9}"/>
              </a:ext>
            </a:extLst>
          </p:cNvPr>
          <p:cNvSpPr>
            <a:spLocks noGrp="1"/>
          </p:cNvSpPr>
          <p:nvPr>
            <p:ph type="title"/>
          </p:nvPr>
        </p:nvSpPr>
        <p:spPr/>
        <p:txBody>
          <a:bodyPr/>
          <a:lstStyle/>
          <a:p>
            <a:r>
              <a:rPr lang="fi-FI"/>
              <a:t>Kiitos!</a:t>
            </a:r>
          </a:p>
        </p:txBody>
      </p:sp>
      <p:grpSp>
        <p:nvGrpSpPr>
          <p:cNvPr id="3" name="Ryhmä 7" descr="Kuvassa on kolme logoa: Suomen kestävän kasvun ohjelma, Euroopan unionin rahoittama (NextGeneration EU) ja Työsuojelurahasto. ">
            <a:extLst>
              <a:ext uri="{FF2B5EF4-FFF2-40B4-BE49-F238E27FC236}">
                <a16:creationId xmlns:a16="http://schemas.microsoft.com/office/drawing/2014/main" id="{FFFCF621-FD09-9CFC-97AC-CE438168CEA2}"/>
              </a:ext>
            </a:extLst>
          </p:cNvPr>
          <p:cNvGrpSpPr/>
          <p:nvPr/>
        </p:nvGrpSpPr>
        <p:grpSpPr>
          <a:xfrm>
            <a:off x="7172635" y="5713512"/>
            <a:ext cx="4688129" cy="596314"/>
            <a:chOff x="5324022" y="5435393"/>
            <a:chExt cx="6309003" cy="802483"/>
          </a:xfrm>
        </p:grpSpPr>
        <p:pic>
          <p:nvPicPr>
            <p:cNvPr id="4" name="Kuva 8">
              <a:extLst>
                <a:ext uri="{FF2B5EF4-FFF2-40B4-BE49-F238E27FC236}">
                  <a16:creationId xmlns:a16="http://schemas.microsoft.com/office/drawing/2014/main" id="{9ECD90A3-6442-986D-BD7A-9FBDAEA113E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76903" y="5545248"/>
              <a:ext cx="1456122" cy="532045"/>
            </a:xfrm>
            <a:prstGeom prst="rect">
              <a:avLst/>
            </a:prstGeom>
          </p:spPr>
        </p:pic>
        <p:pic>
          <p:nvPicPr>
            <p:cNvPr id="5" name="Kuva 2" descr="Kuva, joka sisältää kohteen kuvakaappaus, Fontti, Grafiikka&#10;&#10;Kuvaus luotu automaattisesti">
              <a:extLst>
                <a:ext uri="{FF2B5EF4-FFF2-40B4-BE49-F238E27FC236}">
                  <a16:creationId xmlns:a16="http://schemas.microsoft.com/office/drawing/2014/main" id="{646E5DB6-80A4-8672-758C-F0FFECBFA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022" y="5435393"/>
              <a:ext cx="1921392" cy="802483"/>
            </a:xfrm>
            <a:prstGeom prst="rect">
              <a:avLst/>
            </a:prstGeom>
          </p:spPr>
        </p:pic>
        <p:pic>
          <p:nvPicPr>
            <p:cNvPr id="6" name="Kuva 6" descr="Kuva, joka sisältää kohteen kuvakaappaus, Sähkönsininen, symboli, Majorellen sininen&#10;&#10;Kuvaus luotu automaattisesti">
              <a:extLst>
                <a:ext uri="{FF2B5EF4-FFF2-40B4-BE49-F238E27FC236}">
                  <a16:creationId xmlns:a16="http://schemas.microsoft.com/office/drawing/2014/main" id="{585D5AD7-CC23-6234-2192-6E2C2E8239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1660" y="5476185"/>
              <a:ext cx="2558837" cy="670171"/>
            </a:xfrm>
            <a:prstGeom prst="rect">
              <a:avLst/>
            </a:prstGeom>
          </p:spPr>
        </p:pic>
      </p:grpSp>
    </p:spTree>
    <p:extLst>
      <p:ext uri="{BB962C8B-B14F-4D97-AF65-F5344CB8AC3E}">
        <p14:creationId xmlns:p14="http://schemas.microsoft.com/office/powerpoint/2010/main" val="266537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40E1F-BD48-774B-D596-79B6380B04BA}"/>
              </a:ext>
            </a:extLst>
          </p:cNvPr>
          <p:cNvSpPr>
            <a:spLocks noGrp="1"/>
          </p:cNvSpPr>
          <p:nvPr>
            <p:ph type="title"/>
          </p:nvPr>
        </p:nvSpPr>
        <p:spPr/>
        <p:txBody>
          <a:bodyPr/>
          <a:lstStyle/>
          <a:p>
            <a:r>
              <a:rPr lang="fi-FI">
                <a:solidFill>
                  <a:schemeClr val="tx1"/>
                </a:solidFill>
              </a:rPr>
              <a:t>Mistä mielenterveydessä on kyse ja miksi siitä tulisi puhua myös työpaikalla?</a:t>
            </a:r>
          </a:p>
        </p:txBody>
      </p:sp>
    </p:spTree>
    <p:extLst>
      <p:ext uri="{BB962C8B-B14F-4D97-AF65-F5344CB8AC3E}">
        <p14:creationId xmlns:p14="http://schemas.microsoft.com/office/powerpoint/2010/main" val="424230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9605CB-D3BE-4DDB-B17C-C1420C64917D}"/>
              </a:ext>
            </a:extLst>
          </p:cNvPr>
          <p:cNvSpPr>
            <a:spLocks noGrp="1"/>
          </p:cNvSpPr>
          <p:nvPr>
            <p:ph type="title"/>
          </p:nvPr>
        </p:nvSpPr>
        <p:spPr>
          <a:xfrm>
            <a:off x="838200" y="521228"/>
            <a:ext cx="5972909" cy="774000"/>
          </a:xfrm>
        </p:spPr>
        <p:txBody>
          <a:bodyPr/>
          <a:lstStyle/>
          <a:p>
            <a:r>
              <a:rPr lang="fi-FI" dirty="0"/>
              <a:t>Mielenterveys </a:t>
            </a:r>
          </a:p>
        </p:txBody>
      </p:sp>
      <p:sp>
        <p:nvSpPr>
          <p:cNvPr id="8" name="Content Placeholder 7">
            <a:extLst>
              <a:ext uri="{FF2B5EF4-FFF2-40B4-BE49-F238E27FC236}">
                <a16:creationId xmlns:a16="http://schemas.microsoft.com/office/drawing/2014/main" id="{92655FD7-6C30-428E-BF6B-406E331E1518}"/>
              </a:ext>
            </a:extLst>
          </p:cNvPr>
          <p:cNvSpPr>
            <a:spLocks noGrp="1"/>
          </p:cNvSpPr>
          <p:nvPr>
            <p:ph type="body" sz="quarter" idx="10"/>
          </p:nvPr>
        </p:nvSpPr>
        <p:spPr>
          <a:xfrm>
            <a:off x="838200" y="1901962"/>
            <a:ext cx="5972909" cy="3681116"/>
          </a:xfrm>
        </p:spPr>
        <p:txBody>
          <a:bodyPr/>
          <a:lstStyle/>
          <a:p>
            <a:pPr marL="0" indent="0">
              <a:lnSpc>
                <a:spcPct val="100000"/>
              </a:lnSpc>
              <a:spcAft>
                <a:spcPts val="600"/>
              </a:spcAft>
              <a:buNone/>
            </a:pPr>
            <a:r>
              <a:rPr lang="fi-FI" sz="2000" dirty="0"/>
              <a:t>Mielenterveys on hyvinvoinnin tila, jossa ihminen tunnistaa omat kykynsä, pystyy selviytymään normaaleista elämään kuuluvista paineista ja pystyy työskentelemään tuloksia tuottavasti sekä ottamaan osaa yhteisönsä toimintaan (WHO 2014). </a:t>
            </a:r>
          </a:p>
          <a:p>
            <a:pPr>
              <a:lnSpc>
                <a:spcPct val="100000"/>
              </a:lnSpc>
              <a:spcAft>
                <a:spcPts val="600"/>
              </a:spcAft>
            </a:pPr>
            <a:r>
              <a:rPr lang="fi-FI" sz="2000" dirty="0">
                <a:solidFill>
                  <a:schemeClr val="tx1"/>
                </a:solidFill>
              </a:rPr>
              <a:t>Mielenterveydessä raja terveyden ja sairauden välillä on määrittelykysymys. </a:t>
            </a:r>
          </a:p>
          <a:p>
            <a:pPr>
              <a:lnSpc>
                <a:spcPct val="100000"/>
              </a:lnSpc>
              <a:spcAft>
                <a:spcPts val="600"/>
              </a:spcAft>
            </a:pPr>
            <a:r>
              <a:rPr lang="fi-FI" sz="2000" dirty="0">
                <a:solidFill>
                  <a:schemeClr val="tx1"/>
                </a:solidFill>
              </a:rPr>
              <a:t>Vaikka ihmisellä olisi jokin mielenterveyden häiriö, hänellä on silti myös mielenterveyttä. </a:t>
            </a:r>
          </a:p>
          <a:p>
            <a:pPr marL="0" indent="0">
              <a:lnSpc>
                <a:spcPct val="150000"/>
              </a:lnSpc>
              <a:buNone/>
            </a:pPr>
            <a:endParaRPr lang="fi-FI" sz="2000" dirty="0"/>
          </a:p>
        </p:txBody>
      </p:sp>
      <p:sp>
        <p:nvSpPr>
          <p:cNvPr id="4" name="Footer Placeholder 3">
            <a:extLst>
              <a:ext uri="{FF2B5EF4-FFF2-40B4-BE49-F238E27FC236}">
                <a16:creationId xmlns:a16="http://schemas.microsoft.com/office/drawing/2014/main" id="{A8850B2C-9433-46BB-901F-DAF37B6531DD}"/>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800" cap="none" spc="100" normalizeH="0" baseline="0" noProof="0">
                <a:ln>
                  <a:noFill/>
                </a:ln>
                <a:solidFill>
                  <a:srgbClr val="606060"/>
                </a:solidFill>
                <a:effectLst/>
                <a:uLnTx/>
                <a:uFillTx/>
                <a:latin typeface="Segoe UI Semibold" panose="020B0702040204020203" pitchFamily="34" charset="0"/>
                <a:ea typeface="+mn-ea"/>
                <a:cs typeface="Segoe UI Semibold" panose="020B0702040204020203" pitchFamily="34" charset="0"/>
              </a:rPr>
              <a:t>©TYÖTERVEYSLAITOS</a:t>
            </a:r>
          </a:p>
        </p:txBody>
      </p:sp>
      <p:sp>
        <p:nvSpPr>
          <p:cNvPr id="2" name="Slide Number Placeholder 1">
            <a:extLst>
              <a:ext uri="{FF2B5EF4-FFF2-40B4-BE49-F238E27FC236}">
                <a16:creationId xmlns:a16="http://schemas.microsoft.com/office/drawing/2014/main" id="{7D245197-1D8B-C807-5C8F-D8116F7007B2}"/>
              </a:ext>
            </a:extLst>
          </p:cNvPr>
          <p:cNvSpPr>
            <a:spLocks noGrp="1"/>
          </p:cNvSpPr>
          <p:nvPr>
            <p:ph type="sldNum" sz="quarter" idx="4"/>
          </p:nvPr>
        </p:nvSpPr>
        <p:spPr/>
        <p:txBody>
          <a:bodyPr/>
          <a:lstStyle/>
          <a:p>
            <a:fld id="{0CED4B1A-FCA2-483F-A5D4-2A977CA5EF49}" type="slidenum">
              <a:rPr lang="fi-FI" smtClean="0"/>
              <a:pPr/>
              <a:t>7</a:t>
            </a:fld>
            <a:endParaRPr lang="fi-FI"/>
          </a:p>
        </p:txBody>
      </p:sp>
    </p:spTree>
    <p:extLst>
      <p:ext uri="{BB962C8B-B14F-4D97-AF65-F5344CB8AC3E}">
        <p14:creationId xmlns:p14="http://schemas.microsoft.com/office/powerpoint/2010/main" val="221690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732E-8581-F9F7-3C95-0E2490F40596}"/>
              </a:ext>
            </a:extLst>
          </p:cNvPr>
          <p:cNvSpPr>
            <a:spLocks noGrp="1"/>
          </p:cNvSpPr>
          <p:nvPr>
            <p:ph type="title"/>
          </p:nvPr>
        </p:nvSpPr>
        <p:spPr/>
        <p:txBody>
          <a:bodyPr/>
          <a:lstStyle/>
          <a:p>
            <a:r>
              <a:rPr lang="fi-FI" dirty="0">
                <a:latin typeface="Segoe UI"/>
                <a:cs typeface="Segoe UI"/>
              </a:rPr>
              <a:t>Odotukset esihenkilötyölle </a:t>
            </a:r>
            <a:endParaRPr lang="fi-FI" dirty="0"/>
          </a:p>
        </p:txBody>
      </p:sp>
      <p:sp>
        <p:nvSpPr>
          <p:cNvPr id="3" name="Text Placeholder 2">
            <a:extLst>
              <a:ext uri="{FF2B5EF4-FFF2-40B4-BE49-F238E27FC236}">
                <a16:creationId xmlns:a16="http://schemas.microsoft.com/office/drawing/2014/main" id="{0D197040-D9A1-B0FB-D46D-735E283CEB98}"/>
              </a:ext>
            </a:extLst>
          </p:cNvPr>
          <p:cNvSpPr>
            <a:spLocks noGrp="1"/>
          </p:cNvSpPr>
          <p:nvPr>
            <p:ph type="body" sz="quarter" idx="10"/>
          </p:nvPr>
        </p:nvSpPr>
        <p:spPr/>
        <p:txBody>
          <a:bodyPr vert="horz" lIns="0" tIns="0" rIns="0" bIns="0" rtlCol="0" anchor="t">
            <a:noAutofit/>
          </a:bodyPr>
          <a:lstStyle/>
          <a:p>
            <a:pPr marL="267970" indent="-267970"/>
            <a:r>
              <a:rPr lang="fi-FI" dirty="0">
                <a:cs typeface="Segoe UI"/>
              </a:rPr>
              <a:t>Odotukset esihenkilöiden valmiudesta käsitellä hyvinvointia, henkistä työkykyä mielenterveyttä ovat kasvaneet.</a:t>
            </a:r>
            <a:r>
              <a:rPr lang="fi-FI" sz="1200" dirty="0">
                <a:cs typeface="Segoe UI"/>
              </a:rPr>
              <a:t> </a:t>
            </a:r>
          </a:p>
          <a:p>
            <a:pPr marL="267970" indent="-267970"/>
            <a:r>
              <a:rPr lang="fi-FI" dirty="0">
                <a:cs typeface="Segoe UI"/>
              </a:rPr>
              <a:t>Työssä korostuu odotus itsenäisyydestä, mutta toisaalta toive tuesta tarvittaessa. </a:t>
            </a:r>
          </a:p>
          <a:p>
            <a:pPr marL="267970" indent="-267970"/>
            <a:r>
              <a:rPr lang="fi-FI" dirty="0">
                <a:cs typeface="Segoe UI"/>
              </a:rPr>
              <a:t>Yksilöllistä johtamista odotetaan aikaisempaa enemmän. </a:t>
            </a:r>
            <a:endParaRPr lang="en-US" sz="1200" dirty="0">
              <a:cs typeface="Segoe UI"/>
            </a:endParaRPr>
          </a:p>
          <a:p>
            <a:pPr marL="267970" indent="-267970"/>
            <a:r>
              <a:rPr lang="fi-FI" dirty="0">
                <a:cs typeface="Segoe UI"/>
              </a:rPr>
              <a:t>Mielenterveyden tuki työssä voi toteutua osana työkykyjohtamista. </a:t>
            </a:r>
            <a:br>
              <a:rPr lang="fi-FI" dirty="0">
                <a:cs typeface="Segoe UI"/>
              </a:rPr>
            </a:br>
            <a:endParaRPr lang="en-US" sz="1200">
              <a:cs typeface="Segoe UI"/>
            </a:endParaRPr>
          </a:p>
        </p:txBody>
      </p:sp>
      <p:sp>
        <p:nvSpPr>
          <p:cNvPr id="5" name="Footer Placeholder 4">
            <a:extLst>
              <a:ext uri="{FF2B5EF4-FFF2-40B4-BE49-F238E27FC236}">
                <a16:creationId xmlns:a16="http://schemas.microsoft.com/office/drawing/2014/main" id="{AD1A2592-3282-A02C-28E1-8BF3838A93C6}"/>
              </a:ext>
            </a:extLst>
          </p:cNvPr>
          <p:cNvSpPr>
            <a:spLocks noGrp="1"/>
          </p:cNvSpPr>
          <p:nvPr>
            <p:ph type="ftr" sz="quarter" idx="3"/>
          </p:nvPr>
        </p:nvSpPr>
        <p:spPr/>
        <p:txBody>
          <a:bodyPr/>
          <a:lstStyle/>
          <a:p>
            <a:r>
              <a:rPr lang="fi-FI"/>
              <a:t>©TYÖTERVEYSLAITOS</a:t>
            </a:r>
          </a:p>
        </p:txBody>
      </p:sp>
    </p:spTree>
    <p:extLst>
      <p:ext uri="{BB962C8B-B14F-4D97-AF65-F5344CB8AC3E}">
        <p14:creationId xmlns:p14="http://schemas.microsoft.com/office/powerpoint/2010/main" val="346968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2FA06-6356-778C-BAA7-0EAD5C86F241}"/>
              </a:ext>
            </a:extLst>
          </p:cNvPr>
          <p:cNvSpPr>
            <a:spLocks noGrp="1"/>
          </p:cNvSpPr>
          <p:nvPr>
            <p:ph type="title"/>
          </p:nvPr>
        </p:nvSpPr>
        <p:spPr/>
        <p:txBody>
          <a:bodyPr/>
          <a:lstStyle/>
          <a:p>
            <a:r>
              <a:rPr lang="fi-FI" dirty="0"/>
              <a:t>Työ voi olla mielenterveydelle voimavara tai riski</a:t>
            </a:r>
          </a:p>
        </p:txBody>
      </p:sp>
      <p:sp>
        <p:nvSpPr>
          <p:cNvPr id="3" name="Text Placeholder 2">
            <a:extLst>
              <a:ext uri="{FF2B5EF4-FFF2-40B4-BE49-F238E27FC236}">
                <a16:creationId xmlns:a16="http://schemas.microsoft.com/office/drawing/2014/main" id="{5492A59F-DCCC-E2A6-2340-CF43DD9D6778}"/>
              </a:ext>
            </a:extLst>
          </p:cNvPr>
          <p:cNvSpPr>
            <a:spLocks noGrp="1"/>
          </p:cNvSpPr>
          <p:nvPr>
            <p:ph type="body" sz="quarter" idx="10"/>
          </p:nvPr>
        </p:nvSpPr>
        <p:spPr>
          <a:xfrm>
            <a:off x="831112" y="1968372"/>
            <a:ext cx="5971320" cy="4138168"/>
          </a:xfrm>
        </p:spPr>
        <p:txBody>
          <a:bodyPr vert="horz" lIns="0" tIns="0" rIns="0" bIns="0" rtlCol="0" anchor="t">
            <a:noAutofit/>
          </a:bodyPr>
          <a:lstStyle/>
          <a:p>
            <a:pPr marL="267970" indent="-267970"/>
            <a:r>
              <a:rPr lang="fi-FI" dirty="0">
                <a:cs typeface="Segoe UI"/>
              </a:rPr>
              <a:t>Työ on mielenterveyden kannalta tärkeä voimavara: se voi tarjota rytmiä arkeen, mielekkyyden ja saavuttamisen kokemuksia, yhteisöllisyyttä ja kokemuksen hyödyksi olemisesta.</a:t>
            </a:r>
            <a:endParaRPr lang="en-US" dirty="0">
              <a:solidFill>
                <a:srgbClr val="2F2F2F"/>
              </a:solidFill>
              <a:cs typeface="Segoe UI"/>
            </a:endParaRPr>
          </a:p>
          <a:p>
            <a:pPr marL="267970" indent="-267970"/>
            <a:r>
              <a:rPr lang="fi-FI" dirty="0">
                <a:cs typeface="Segoe UI"/>
              </a:rPr>
              <a:t>Toisaalta työhön</a:t>
            </a:r>
            <a:r>
              <a:rPr lang="fi-FI" dirty="0">
                <a:latin typeface="+mn-lt"/>
                <a:cs typeface="Segoe UI"/>
              </a:rPr>
              <a:t> liittyvät kuormitustekijät voivat altistaa </a:t>
            </a:r>
            <a:r>
              <a:rPr lang="fi-FI" dirty="0">
                <a:cs typeface="Segoe UI"/>
              </a:rPr>
              <a:t>työuupumukselle tai </a:t>
            </a:r>
            <a:r>
              <a:rPr lang="fi-FI" dirty="0">
                <a:latin typeface="+mn-lt"/>
                <a:cs typeface="Segoe UI"/>
              </a:rPr>
              <a:t>mielenterveyden häiriöille.</a:t>
            </a:r>
          </a:p>
          <a:p>
            <a:pPr marL="267970" indent="-267970"/>
            <a:r>
              <a:rPr lang="fi-FI" dirty="0">
                <a:cs typeface="Segoe UI"/>
              </a:rPr>
              <a:t>Työstä riippumattomista syistä osa ihmisistä sairastuu. Työ voi tällöinkin olla voimavara.   </a:t>
            </a:r>
            <a:endParaRPr lang="fi-FI" dirty="0">
              <a:latin typeface="+mn-lt"/>
            </a:endParaRPr>
          </a:p>
          <a:p>
            <a:pPr marL="267970" indent="-267970"/>
            <a:endParaRPr lang="fi-FI" dirty="0"/>
          </a:p>
          <a:p>
            <a:pPr marL="0" indent="0">
              <a:buNone/>
            </a:pPr>
            <a:endParaRPr lang="fi-FI" dirty="0"/>
          </a:p>
        </p:txBody>
      </p:sp>
      <p:sp>
        <p:nvSpPr>
          <p:cNvPr id="5" name="Footer Placeholder 4">
            <a:extLst>
              <a:ext uri="{FF2B5EF4-FFF2-40B4-BE49-F238E27FC236}">
                <a16:creationId xmlns:a16="http://schemas.microsoft.com/office/drawing/2014/main" id="{EAB2E91D-1609-3D0D-0948-2DB05106F09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800" cap="none" spc="100" normalizeH="0" baseline="0" noProof="0">
                <a:ln>
                  <a:noFill/>
                </a:ln>
                <a:solidFill>
                  <a:srgbClr val="606060"/>
                </a:solidFill>
                <a:effectLst/>
                <a:uLnTx/>
                <a:uFillTx/>
                <a:latin typeface="Segoe UI Semibold" panose="020B0702040204020203" pitchFamily="34" charset="0"/>
                <a:ea typeface="+mn-ea"/>
                <a:cs typeface="Segoe UI Semibold" panose="020B0702040204020203" pitchFamily="34" charset="0"/>
              </a:rPr>
              <a:t>©TYÖTERVEYSLAITOS</a:t>
            </a:r>
          </a:p>
        </p:txBody>
      </p:sp>
      <p:sp>
        <p:nvSpPr>
          <p:cNvPr id="6" name="Slide Number Placeholder 5">
            <a:extLst>
              <a:ext uri="{FF2B5EF4-FFF2-40B4-BE49-F238E27FC236}">
                <a16:creationId xmlns:a16="http://schemas.microsoft.com/office/drawing/2014/main" id="{09B13DDB-11AE-BF9F-DEBC-A0EA43742CEC}"/>
              </a:ext>
            </a:extLst>
          </p:cNvPr>
          <p:cNvSpPr>
            <a:spLocks noGrp="1"/>
          </p:cNvSpPr>
          <p:nvPr>
            <p:ph type="sldNum" sz="quarter" idx="4"/>
          </p:nvPr>
        </p:nvSpPr>
        <p:spPr/>
        <p:txBody>
          <a:bodyPr/>
          <a:lstStyle/>
          <a:p>
            <a:fld id="{0CED4B1A-FCA2-483F-A5D4-2A977CA5EF49}" type="slidenum">
              <a:rPr lang="fi-FI" smtClean="0"/>
              <a:pPr/>
              <a:t>9</a:t>
            </a:fld>
            <a:endParaRPr lang="fi-FI"/>
          </a:p>
        </p:txBody>
      </p:sp>
    </p:spTree>
    <p:extLst>
      <p:ext uri="{BB962C8B-B14F-4D97-AF65-F5344CB8AC3E}">
        <p14:creationId xmlns:p14="http://schemas.microsoft.com/office/powerpoint/2010/main" val="1293837926"/>
      </p:ext>
    </p:extLst>
  </p:cSld>
  <p:clrMapOvr>
    <a:masterClrMapping/>
  </p:clrMapOvr>
</p:sld>
</file>

<file path=ppt/theme/theme1.xml><?xml version="1.0" encoding="utf-8"?>
<a:theme xmlns:a="http://schemas.openxmlformats.org/drawingml/2006/main" name="TTL 2021">
  <a:themeElements>
    <a:clrScheme name="TTL 2020">
      <a:dk1>
        <a:srgbClr val="2F2F2F"/>
      </a:dk1>
      <a:lt1>
        <a:sysClr val="window" lastClr="FFFFFF"/>
      </a:lt1>
      <a:dk2>
        <a:srgbClr val="003C78"/>
      </a:dk2>
      <a:lt2>
        <a:srgbClr val="606060"/>
      </a:lt2>
      <a:accent1>
        <a:srgbClr val="66D0DF"/>
      </a:accent1>
      <a:accent2>
        <a:srgbClr val="00B0CA"/>
      </a:accent2>
      <a:accent3>
        <a:srgbClr val="96C800"/>
      </a:accent3>
      <a:accent4>
        <a:srgbClr val="E61E69"/>
      </a:accent4>
      <a:accent5>
        <a:srgbClr val="640A64"/>
      </a:accent5>
      <a:accent6>
        <a:srgbClr val="FF5800"/>
      </a:accent6>
      <a:hlink>
        <a:srgbClr val="003C78"/>
      </a:hlink>
      <a:folHlink>
        <a:srgbClr val="606060"/>
      </a:folHlink>
    </a:clrScheme>
    <a:fontScheme name="TTL 2019">
      <a:majorFont>
        <a:latin typeface="Segoe UI"/>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BE295FF-6452-479B-A1C5-FA1798C7DB97}" vid="{37F4C2A6-C6D6-42A9-8C99-1B297B16209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74e3a9-bb05-4154-a2e0-5ec72fd8b7b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E7A45FC90CE443A26FB878A51DADDE" ma:contentTypeVersion="14" ma:contentTypeDescription="Create a new document." ma:contentTypeScope="" ma:versionID="fa01bfb738932d82c53edbaabb8b3cc3">
  <xsd:schema xmlns:xsd="http://www.w3.org/2001/XMLSchema" xmlns:xs="http://www.w3.org/2001/XMLSchema" xmlns:p="http://schemas.microsoft.com/office/2006/metadata/properties" xmlns:ns2="4974e3a9-bb05-4154-a2e0-5ec72fd8b7b8" xmlns:ns3="23540105-148b-468e-b44e-51943c219757" targetNamespace="http://schemas.microsoft.com/office/2006/metadata/properties" ma:root="true" ma:fieldsID="16fdd4d75aaa4433bfea3a49ee98b1c6" ns2:_="" ns3:_="">
    <xsd:import namespace="4974e3a9-bb05-4154-a2e0-5ec72fd8b7b8"/>
    <xsd:import namespace="23540105-148b-468e-b44e-51943c2197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4e3a9-bb05-4154-a2e0-5ec72fd8b7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fb48e5c-1154-4664-a60a-4ec574807f5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540105-148b-468e-b44e-51943c21975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71E8A7-2AC5-42FB-9895-2169871392DF}">
  <ds:schemaRefs>
    <ds:schemaRef ds:uri="4974e3a9-bb05-4154-a2e0-5ec72fd8b7b8"/>
    <ds:schemaRef ds:uri="23540105-148b-468e-b44e-51943c219757"/>
    <ds:schemaRef ds:uri="http://purl.org/dc/dcmitype/"/>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566D888-4921-4971-AE10-F3D4A2A34D2D}">
  <ds:schemaRefs>
    <ds:schemaRef ds:uri="23540105-148b-468e-b44e-51943c219757"/>
    <ds:schemaRef ds:uri="4974e3a9-bb05-4154-a2e0-5ec72fd8b7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FCD516-8B33-4063-A9E2-83B07E3BFF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TotalTime>
  <Words>3917</Words>
  <Application>Microsoft Office PowerPoint</Application>
  <PresentationFormat>Widescreen</PresentationFormat>
  <Paragraphs>588</Paragraphs>
  <Slides>51</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ＭＳ Ｐゴシック</vt:lpstr>
      <vt:lpstr>Aptos</vt:lpstr>
      <vt:lpstr>Arial</vt:lpstr>
      <vt:lpstr>Calibri</vt:lpstr>
      <vt:lpstr>Segoe UI</vt:lpstr>
      <vt:lpstr>Segoe UI Black</vt:lpstr>
      <vt:lpstr>Segoe UI Semibold</vt:lpstr>
      <vt:lpstr>Segoe UI Semilight</vt:lpstr>
      <vt:lpstr>SourceSansPro</vt:lpstr>
      <vt:lpstr>Symbol</vt:lpstr>
      <vt:lpstr>Times New Roman</vt:lpstr>
      <vt:lpstr>TTL 2021</vt:lpstr>
      <vt:lpstr>Hyvän mielen työpaikka –valmennus esihenkilöille</vt:lpstr>
      <vt:lpstr>Työpaikkakouluttajan materiaali</vt:lpstr>
      <vt:lpstr>Aloitus</vt:lpstr>
      <vt:lpstr>Virittäydytään teemaan! ”Supervoimani” hyvän mielen työpaikalla on…</vt:lpstr>
      <vt:lpstr>Hyvän mielen työpaikan johtaminen </vt:lpstr>
      <vt:lpstr>Mistä mielenterveydessä on kyse ja miksi siitä tulisi puhua myös työpaikalla?</vt:lpstr>
      <vt:lpstr>Mielenterveys </vt:lpstr>
      <vt:lpstr>Odotukset esihenkilötyölle </vt:lpstr>
      <vt:lpstr>Työ voi olla mielenterveydelle voimavara tai riski</vt:lpstr>
      <vt:lpstr>Mielen oireilu ja sairaudet </vt:lpstr>
      <vt:lpstr>Tiedon lähteitä</vt:lpstr>
      <vt:lpstr>Hyvä arkijohtaminen vahvistaa mielenterveyttä</vt:lpstr>
      <vt:lpstr>Mielenterveyden arkijohtaminen </vt:lpstr>
      <vt:lpstr>Työpaikan keinot mielenterveyden tueksi</vt:lpstr>
      <vt:lpstr>Työn voimavarat ja työn vaatimukset</vt:lpstr>
      <vt:lpstr>Mielenterveyttä edistävä arjen johtamistyö</vt:lpstr>
      <vt:lpstr>Tue kokemusta työn hallinnasta    </vt:lpstr>
      <vt:lpstr>      Pyri oikeudenmukaiseen päätöksentekoon</vt:lpstr>
      <vt:lpstr>Arvosta ja palkitse </vt:lpstr>
      <vt:lpstr>Nosta työn merkityksellisyys keskusteluun </vt:lpstr>
      <vt:lpstr>Työntekijöiden voimavarojen vahvistaminen</vt:lpstr>
      <vt:lpstr>Palautumisen merkitys</vt:lpstr>
      <vt:lpstr>Edistä työpäivän tai -vuoron aikaista palautumista</vt:lpstr>
      <vt:lpstr>Palautumisen mahdollistava arki</vt:lpstr>
      <vt:lpstr>Yhdessä keskusteltavaksi</vt:lpstr>
      <vt:lpstr>Varmista työhyvinvoinnin kolme perusedellytystä</vt:lpstr>
      <vt:lpstr>Liiallisen kuormittumisen havaitseminen ja puheeksi ottaminen</vt:lpstr>
      <vt:lpstr>Mielen oireilun vaikutukset työkykyyn voivat näkyä esimerkiksi: </vt:lpstr>
      <vt:lpstr>Aina jaksamisen haasteet eivät näy työpaikalla päälle päin</vt:lpstr>
      <vt:lpstr>Stressi, ylikuormitus ja työuupumus</vt:lpstr>
      <vt:lpstr>Työuupumus on oireyhtymä, ei pelkkää  kovaa väsymystä </vt:lpstr>
      <vt:lpstr>Työuupumuksen liikennevalot työyhteisölle</vt:lpstr>
      <vt:lpstr>Miten voin ottaa  työkykyongelman puheeksi?</vt:lpstr>
      <vt:lpstr>Työntekijän vointi huolestuttaa:  Miten otan asian puheeksi?</vt:lpstr>
      <vt:lpstr>Valmistautuminen keskusteluun  </vt:lpstr>
      <vt:lpstr>Ehdotuksia keskustelun etenemiseen   </vt:lpstr>
      <vt:lpstr>Tavoitteena on ratkaisujen löytäminen </vt:lpstr>
      <vt:lpstr>Mitä voin kysyä? </vt:lpstr>
      <vt:lpstr>Keskustelua saa myös rajata </vt:lpstr>
      <vt:lpstr>Yhdessä keskusteltavaksi:  Työkykyongelman puheeksi ottaminen</vt:lpstr>
      <vt:lpstr>Työpaikan työkyvyn tuen  keinovalikoima </vt:lpstr>
      <vt:lpstr>Esihenkilön oma hyvinvointi ja  tuen lähteet</vt:lpstr>
      <vt:lpstr>Esihenkilön  oma hyvinvointi </vt:lpstr>
      <vt:lpstr>Mikä tukee jaksamista?</vt:lpstr>
      <vt:lpstr>Tuen lähteitä  esihenkilön työssä</vt:lpstr>
      <vt:lpstr>Miten voit? -työhyvinvointitesti</vt:lpstr>
      <vt:lpstr>Itselle pohdittavaksi</vt:lpstr>
      <vt:lpstr>Yhdessä keskusteltavaksi </vt:lpstr>
      <vt:lpstr>Kysymyksiä? Kommentteja? Keskustelua?</vt:lpstr>
      <vt:lpstr>Lisämateriaalit</vt:lpstr>
      <vt:lpstr>Kiitos!</vt:lpstr>
    </vt:vector>
  </TitlesOfParts>
  <Company>TTL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Käpykangas Sari</dc:creator>
  <cp:lastModifiedBy>Laitio Henna</cp:lastModifiedBy>
  <cp:revision>61</cp:revision>
  <dcterms:created xsi:type="dcterms:W3CDTF">2022-11-01T13:59:14Z</dcterms:created>
  <dcterms:modified xsi:type="dcterms:W3CDTF">2025-06-09T11:30:06Z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0x01010044E7A45FC90CE443A26FB878A51DADDE</vt:lpwstr>
  </property>
  <property fmtid="{D5CDD505-2E9C-101B-9397-08002B2CF9AE}" pid="3" name="MediaServiceImageTags">
    <vt:lpwstr/>
  </property>
</Properties>
</file>